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2" r:id="rId6"/>
    <p:sldId id="273" r:id="rId7"/>
    <p:sldId id="263" r:id="rId8"/>
    <p:sldId id="265" r:id="rId9"/>
    <p:sldId id="274" r:id="rId10"/>
    <p:sldId id="264" r:id="rId11"/>
    <p:sldId id="266" r:id="rId12"/>
    <p:sldId id="267" r:id="rId13"/>
    <p:sldId id="269" r:id="rId14"/>
    <p:sldId id="275" r:id="rId15"/>
    <p:sldId id="268" r:id="rId16"/>
    <p:sldId id="271" r:id="rId17"/>
    <p:sldId id="270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720B15-E602-4B28-A81F-E6559438F3E0}" v="8" dt="2021-04-18T17:55:35.5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5A720B15-E602-4B28-A81F-E6559438F3E0}"/>
    <pc:docChg chg="undo custSel addSld delSld modSld sldOrd">
      <pc:chgData name="Jacintha Westerink" userId="c1c74fd5-67fa-43d8-8063-0adb3063a5fc" providerId="ADAL" clId="{5A720B15-E602-4B28-A81F-E6559438F3E0}" dt="2021-04-25T16:04:09.290" v="403" actId="20577"/>
      <pc:docMkLst>
        <pc:docMk/>
      </pc:docMkLst>
      <pc:sldChg chg="del">
        <pc:chgData name="Jacintha Westerink" userId="c1c74fd5-67fa-43d8-8063-0adb3063a5fc" providerId="ADAL" clId="{5A720B15-E602-4B28-A81F-E6559438F3E0}" dt="2021-04-18T10:15:14.230" v="0" actId="47"/>
        <pc:sldMkLst>
          <pc:docMk/>
          <pc:sldMk cId="1505981196" sldId="256"/>
        </pc:sldMkLst>
      </pc:sldChg>
      <pc:sldChg chg="modSp mod">
        <pc:chgData name="Jacintha Westerink" userId="c1c74fd5-67fa-43d8-8063-0adb3063a5fc" providerId="ADAL" clId="{5A720B15-E602-4B28-A81F-E6559438F3E0}" dt="2021-04-18T18:12:42.285" v="378" actId="20577"/>
        <pc:sldMkLst>
          <pc:docMk/>
          <pc:sldMk cId="1069107772" sldId="257"/>
        </pc:sldMkLst>
        <pc:spChg chg="mod">
          <ac:chgData name="Jacintha Westerink" userId="c1c74fd5-67fa-43d8-8063-0adb3063a5fc" providerId="ADAL" clId="{5A720B15-E602-4B28-A81F-E6559438F3E0}" dt="2021-04-18T18:12:42.285" v="378" actId="20577"/>
          <ac:spMkLst>
            <pc:docMk/>
            <pc:sldMk cId="1069107772" sldId="257"/>
            <ac:spMk id="2" creationId="{DEBA367E-823A-4C68-96AA-E163C1B2B9D7}"/>
          </ac:spMkLst>
        </pc:spChg>
        <pc:picChg chg="mod">
          <ac:chgData name="Jacintha Westerink" userId="c1c74fd5-67fa-43d8-8063-0adb3063a5fc" providerId="ADAL" clId="{5A720B15-E602-4B28-A81F-E6559438F3E0}" dt="2021-04-18T10:16:36.933" v="43" actId="1076"/>
          <ac:picMkLst>
            <pc:docMk/>
            <pc:sldMk cId="1069107772" sldId="257"/>
            <ac:picMk id="7" creationId="{DF941460-F358-4110-8EE5-BBFCB1ED71C4}"/>
          </ac:picMkLst>
        </pc:picChg>
      </pc:sldChg>
      <pc:sldChg chg="del">
        <pc:chgData name="Jacintha Westerink" userId="c1c74fd5-67fa-43d8-8063-0adb3063a5fc" providerId="ADAL" clId="{5A720B15-E602-4B28-A81F-E6559438F3E0}" dt="2021-04-18T10:16:53.798" v="44" actId="47"/>
        <pc:sldMkLst>
          <pc:docMk/>
          <pc:sldMk cId="3890491146" sldId="258"/>
        </pc:sldMkLst>
      </pc:sldChg>
      <pc:sldChg chg="del">
        <pc:chgData name="Jacintha Westerink" userId="c1c74fd5-67fa-43d8-8063-0adb3063a5fc" providerId="ADAL" clId="{5A720B15-E602-4B28-A81F-E6559438F3E0}" dt="2021-04-18T10:16:54.866" v="46" actId="47"/>
        <pc:sldMkLst>
          <pc:docMk/>
          <pc:sldMk cId="1142118828" sldId="259"/>
        </pc:sldMkLst>
      </pc:sldChg>
      <pc:sldChg chg="del">
        <pc:chgData name="Jacintha Westerink" userId="c1c74fd5-67fa-43d8-8063-0adb3063a5fc" providerId="ADAL" clId="{5A720B15-E602-4B28-A81F-E6559438F3E0}" dt="2021-04-18T10:16:55.252" v="47" actId="47"/>
        <pc:sldMkLst>
          <pc:docMk/>
          <pc:sldMk cId="3199748931" sldId="260"/>
        </pc:sldMkLst>
      </pc:sldChg>
      <pc:sldChg chg="del">
        <pc:chgData name="Jacintha Westerink" userId="c1c74fd5-67fa-43d8-8063-0adb3063a5fc" providerId="ADAL" clId="{5A720B15-E602-4B28-A81F-E6559438F3E0}" dt="2021-04-18T10:16:55.715" v="48" actId="47"/>
        <pc:sldMkLst>
          <pc:docMk/>
          <pc:sldMk cId="2514150265" sldId="261"/>
        </pc:sldMkLst>
      </pc:sldChg>
      <pc:sldChg chg="add del">
        <pc:chgData name="Jacintha Westerink" userId="c1c74fd5-67fa-43d8-8063-0adb3063a5fc" providerId="ADAL" clId="{5A720B15-E602-4B28-A81F-E6559438F3E0}" dt="2021-04-18T10:16:59.477" v="50" actId="47"/>
        <pc:sldMkLst>
          <pc:docMk/>
          <pc:sldMk cId="3780684804" sldId="262"/>
        </pc:sldMkLst>
      </pc:sldChg>
      <pc:sldChg chg="addSp delSp modSp new mod setBg">
        <pc:chgData name="Jacintha Westerink" userId="c1c74fd5-67fa-43d8-8063-0adb3063a5fc" providerId="ADAL" clId="{5A720B15-E602-4B28-A81F-E6559438F3E0}" dt="2021-04-18T10:24:59.160" v="65" actId="26606"/>
        <pc:sldMkLst>
          <pc:docMk/>
          <pc:sldMk cId="2847169938" sldId="263"/>
        </pc:sldMkLst>
        <pc:spChg chg="del">
          <ac:chgData name="Jacintha Westerink" userId="c1c74fd5-67fa-43d8-8063-0adb3063a5fc" providerId="ADAL" clId="{5A720B15-E602-4B28-A81F-E6559438F3E0}" dt="2021-04-18T10:20:59.039" v="53" actId="478"/>
          <ac:spMkLst>
            <pc:docMk/>
            <pc:sldMk cId="2847169938" sldId="263"/>
            <ac:spMk id="2" creationId="{2607CCAE-AB5E-477E-9DFA-9A89898C0317}"/>
          </ac:spMkLst>
        </pc:spChg>
        <pc:spChg chg="add">
          <ac:chgData name="Jacintha Westerink" userId="c1c74fd5-67fa-43d8-8063-0adb3063a5fc" providerId="ADAL" clId="{5A720B15-E602-4B28-A81F-E6559438F3E0}" dt="2021-04-18T10:24:59.160" v="65" actId="26606"/>
          <ac:spMkLst>
            <pc:docMk/>
            <pc:sldMk cId="2847169938" sldId="263"/>
            <ac:spMk id="13" creationId="{36A1CAC3-A129-43F8-8881-63D3E319A7B5}"/>
          </ac:spMkLst>
        </pc:spChg>
        <pc:spChg chg="add">
          <ac:chgData name="Jacintha Westerink" userId="c1c74fd5-67fa-43d8-8063-0adb3063a5fc" providerId="ADAL" clId="{5A720B15-E602-4B28-A81F-E6559438F3E0}" dt="2021-04-18T10:24:59.160" v="65" actId="26606"/>
          <ac:spMkLst>
            <pc:docMk/>
            <pc:sldMk cId="2847169938" sldId="263"/>
            <ac:spMk id="15" creationId="{B5CCE41C-FBFB-44B8-BE25-7F555613C150}"/>
          </ac:spMkLst>
        </pc:spChg>
        <pc:picChg chg="add mod">
          <ac:chgData name="Jacintha Westerink" userId="c1c74fd5-67fa-43d8-8063-0adb3063a5fc" providerId="ADAL" clId="{5A720B15-E602-4B28-A81F-E6559438F3E0}" dt="2021-04-18T10:24:59.160" v="65" actId="26606"/>
          <ac:picMkLst>
            <pc:docMk/>
            <pc:sldMk cId="2847169938" sldId="263"/>
            <ac:picMk id="4" creationId="{A0FDE9A9-52A5-44F6-A121-264EBD7A4360}"/>
          </ac:picMkLst>
        </pc:picChg>
        <pc:picChg chg="add mod">
          <ac:chgData name="Jacintha Westerink" userId="c1c74fd5-67fa-43d8-8063-0adb3063a5fc" providerId="ADAL" clId="{5A720B15-E602-4B28-A81F-E6559438F3E0}" dt="2021-04-18T10:24:59.160" v="65" actId="26606"/>
          <ac:picMkLst>
            <pc:docMk/>
            <pc:sldMk cId="2847169938" sldId="263"/>
            <ac:picMk id="6" creationId="{092B98D7-2B3E-427A-A7ED-4E441B6AE9C9}"/>
          </ac:picMkLst>
        </pc:picChg>
        <pc:picChg chg="add mod ord">
          <ac:chgData name="Jacintha Westerink" userId="c1c74fd5-67fa-43d8-8063-0adb3063a5fc" providerId="ADAL" clId="{5A720B15-E602-4B28-A81F-E6559438F3E0}" dt="2021-04-18T10:24:59.160" v="65" actId="26606"/>
          <ac:picMkLst>
            <pc:docMk/>
            <pc:sldMk cId="2847169938" sldId="263"/>
            <ac:picMk id="8" creationId="{599C18C1-BD5E-49CF-A48E-2BF198F65B12}"/>
          </ac:picMkLst>
        </pc:picChg>
      </pc:sldChg>
      <pc:sldChg chg="del">
        <pc:chgData name="Jacintha Westerink" userId="c1c74fd5-67fa-43d8-8063-0adb3063a5fc" providerId="ADAL" clId="{5A720B15-E602-4B28-A81F-E6559438F3E0}" dt="2021-04-18T10:15:15.648" v="1" actId="47"/>
        <pc:sldMkLst>
          <pc:docMk/>
          <pc:sldMk cId="3408623185" sldId="263"/>
        </pc:sldMkLst>
      </pc:sldChg>
      <pc:sldChg chg="del">
        <pc:chgData name="Jacintha Westerink" userId="c1c74fd5-67fa-43d8-8063-0adb3063a5fc" providerId="ADAL" clId="{5A720B15-E602-4B28-A81F-E6559438F3E0}" dt="2021-04-18T10:16:54.419" v="45" actId="47"/>
        <pc:sldMkLst>
          <pc:docMk/>
          <pc:sldMk cId="161796272" sldId="264"/>
        </pc:sldMkLst>
      </pc:sldChg>
      <pc:sldChg chg="addSp delSp modSp new mod setBg">
        <pc:chgData name="Jacintha Westerink" userId="c1c74fd5-67fa-43d8-8063-0adb3063a5fc" providerId="ADAL" clId="{5A720B15-E602-4B28-A81F-E6559438F3E0}" dt="2021-04-18T10:37:45.845" v="88" actId="26606"/>
        <pc:sldMkLst>
          <pc:docMk/>
          <pc:sldMk cId="3024378065" sldId="264"/>
        </pc:sldMkLst>
        <pc:spChg chg="del">
          <ac:chgData name="Jacintha Westerink" userId="c1c74fd5-67fa-43d8-8063-0adb3063a5fc" providerId="ADAL" clId="{5A720B15-E602-4B28-A81F-E6559438F3E0}" dt="2021-04-18T10:23:49.285" v="59" actId="478"/>
          <ac:spMkLst>
            <pc:docMk/>
            <pc:sldMk cId="3024378065" sldId="264"/>
            <ac:spMk id="2" creationId="{72ED163D-6DAA-491D-B5EF-56EDE7E39BD8}"/>
          </ac:spMkLst>
        </pc:spChg>
        <pc:spChg chg="add">
          <ac:chgData name="Jacintha Westerink" userId="c1c74fd5-67fa-43d8-8063-0adb3063a5fc" providerId="ADAL" clId="{5A720B15-E602-4B28-A81F-E6559438F3E0}" dt="2021-04-18T10:37:45.845" v="88" actId="26606"/>
          <ac:spMkLst>
            <pc:docMk/>
            <pc:sldMk cId="3024378065" sldId="264"/>
            <ac:spMk id="13" creationId="{73EDB3DA-AEF0-428A-A317-C42827E6C836}"/>
          </ac:spMkLst>
        </pc:spChg>
        <pc:spChg chg="add">
          <ac:chgData name="Jacintha Westerink" userId="c1c74fd5-67fa-43d8-8063-0adb3063a5fc" providerId="ADAL" clId="{5A720B15-E602-4B28-A81F-E6559438F3E0}" dt="2021-04-18T10:37:45.845" v="88" actId="26606"/>
          <ac:spMkLst>
            <pc:docMk/>
            <pc:sldMk cId="3024378065" sldId="264"/>
            <ac:spMk id="15" creationId="{4A06AD8B-0227-4FF6-AEB4-C66C5A5398C1}"/>
          </ac:spMkLst>
        </pc:spChg>
        <pc:spChg chg="add">
          <ac:chgData name="Jacintha Westerink" userId="c1c74fd5-67fa-43d8-8063-0adb3063a5fc" providerId="ADAL" clId="{5A720B15-E602-4B28-A81F-E6559438F3E0}" dt="2021-04-18T10:37:45.845" v="88" actId="26606"/>
          <ac:spMkLst>
            <pc:docMk/>
            <pc:sldMk cId="3024378065" sldId="264"/>
            <ac:spMk id="17" creationId="{5DFACEB2-7564-4FB9-B739-C2CE339BA3D2}"/>
          </ac:spMkLst>
        </pc:spChg>
        <pc:picChg chg="add del mod">
          <ac:chgData name="Jacintha Westerink" userId="c1c74fd5-67fa-43d8-8063-0adb3063a5fc" providerId="ADAL" clId="{5A720B15-E602-4B28-A81F-E6559438F3E0}" dt="2021-04-18T10:32:50.302" v="79" actId="21"/>
          <ac:picMkLst>
            <pc:docMk/>
            <pc:sldMk cId="3024378065" sldId="264"/>
            <ac:picMk id="4" creationId="{1C43E7E1-399E-41C9-A2EB-CFD31C3F7108}"/>
          </ac:picMkLst>
        </pc:picChg>
        <pc:picChg chg="add mod ord">
          <ac:chgData name="Jacintha Westerink" userId="c1c74fd5-67fa-43d8-8063-0adb3063a5fc" providerId="ADAL" clId="{5A720B15-E602-4B28-A81F-E6559438F3E0}" dt="2021-04-18T10:37:45.845" v="88" actId="26606"/>
          <ac:picMkLst>
            <pc:docMk/>
            <pc:sldMk cId="3024378065" sldId="264"/>
            <ac:picMk id="6" creationId="{ABF2027A-CEA0-4041-9F1E-2334A68F79D6}"/>
          </ac:picMkLst>
        </pc:picChg>
        <pc:picChg chg="add mod">
          <ac:chgData name="Jacintha Westerink" userId="c1c74fd5-67fa-43d8-8063-0adb3063a5fc" providerId="ADAL" clId="{5A720B15-E602-4B28-A81F-E6559438F3E0}" dt="2021-04-18T10:37:45.845" v="88" actId="26606"/>
          <ac:picMkLst>
            <pc:docMk/>
            <pc:sldMk cId="3024378065" sldId="264"/>
            <ac:picMk id="8" creationId="{ED731773-379F-4967-BF5B-D50442A311AB}"/>
          </ac:picMkLst>
        </pc:picChg>
        <pc:picChg chg="del">
          <ac:chgData name="Jacintha Westerink" userId="c1c74fd5-67fa-43d8-8063-0adb3063a5fc" providerId="ADAL" clId="{5A720B15-E602-4B28-A81F-E6559438F3E0}" dt="2021-04-18T10:33:00.555" v="80" actId="21"/>
          <ac:picMkLst>
            <pc:docMk/>
            <pc:sldMk cId="3024378065" sldId="264"/>
            <ac:picMk id="9" creationId="{99E9BF97-6534-46EE-9D6C-35B8ADC7B702}"/>
          </ac:picMkLst>
        </pc:picChg>
      </pc:sldChg>
      <pc:sldChg chg="addSp delSp modSp new mod setBg">
        <pc:chgData name="Jacintha Westerink" userId="c1c74fd5-67fa-43d8-8063-0adb3063a5fc" providerId="ADAL" clId="{5A720B15-E602-4B28-A81F-E6559438F3E0}" dt="2021-04-18T10:38:12.132" v="89" actId="26606"/>
        <pc:sldMkLst>
          <pc:docMk/>
          <pc:sldMk cId="995013976" sldId="265"/>
        </pc:sldMkLst>
        <pc:spChg chg="del">
          <ac:chgData name="Jacintha Westerink" userId="c1c74fd5-67fa-43d8-8063-0adb3063a5fc" providerId="ADAL" clId="{5A720B15-E602-4B28-A81F-E6559438F3E0}" dt="2021-04-18T10:27:47.687" v="68" actId="478"/>
          <ac:spMkLst>
            <pc:docMk/>
            <pc:sldMk cId="995013976" sldId="265"/>
            <ac:spMk id="2" creationId="{F6E77C56-264C-446F-8DEB-3E082E465657}"/>
          </ac:spMkLst>
        </pc:spChg>
        <pc:spChg chg="add">
          <ac:chgData name="Jacintha Westerink" userId="c1c74fd5-67fa-43d8-8063-0adb3063a5fc" providerId="ADAL" clId="{5A720B15-E602-4B28-A81F-E6559438F3E0}" dt="2021-04-18T10:38:12.132" v="89" actId="26606"/>
          <ac:spMkLst>
            <pc:docMk/>
            <pc:sldMk cId="995013976" sldId="265"/>
            <ac:spMk id="11" creationId="{F101B3CC-B49F-4CE0-B198-228D1D4285B1}"/>
          </ac:spMkLst>
        </pc:spChg>
        <pc:picChg chg="add mod ord">
          <ac:chgData name="Jacintha Westerink" userId="c1c74fd5-67fa-43d8-8063-0adb3063a5fc" providerId="ADAL" clId="{5A720B15-E602-4B28-A81F-E6559438F3E0}" dt="2021-04-18T10:38:12.132" v="89" actId="26606"/>
          <ac:picMkLst>
            <pc:docMk/>
            <pc:sldMk cId="995013976" sldId="265"/>
            <ac:picMk id="4" creationId="{B6D4DB6B-E9C3-44C2-AD98-68252F49439C}"/>
          </ac:picMkLst>
        </pc:picChg>
        <pc:picChg chg="add mod">
          <ac:chgData name="Jacintha Westerink" userId="c1c74fd5-67fa-43d8-8063-0adb3063a5fc" providerId="ADAL" clId="{5A720B15-E602-4B28-A81F-E6559438F3E0}" dt="2021-04-18T10:38:12.132" v="89" actId="26606"/>
          <ac:picMkLst>
            <pc:docMk/>
            <pc:sldMk cId="995013976" sldId="265"/>
            <ac:picMk id="6" creationId="{E8E98543-1657-4BAF-B50A-9004D949126D}"/>
          </ac:picMkLst>
        </pc:picChg>
      </pc:sldChg>
      <pc:sldChg chg="addSp delSp modSp new mod setBg">
        <pc:chgData name="Jacintha Westerink" userId="c1c74fd5-67fa-43d8-8063-0adb3063a5fc" providerId="ADAL" clId="{5A720B15-E602-4B28-A81F-E6559438F3E0}" dt="2021-04-18T10:37:22.067" v="87" actId="26606"/>
        <pc:sldMkLst>
          <pc:docMk/>
          <pc:sldMk cId="1588452850" sldId="266"/>
        </pc:sldMkLst>
        <pc:spChg chg="del">
          <ac:chgData name="Jacintha Westerink" userId="c1c74fd5-67fa-43d8-8063-0adb3063a5fc" providerId="ADAL" clId="{5A720B15-E602-4B28-A81F-E6559438F3E0}" dt="2021-04-18T10:33:17.152" v="83" actId="478"/>
          <ac:spMkLst>
            <pc:docMk/>
            <pc:sldMk cId="1588452850" sldId="266"/>
            <ac:spMk id="2" creationId="{E2603196-7267-4A0C-B96E-41EB8E70A211}"/>
          </ac:spMkLst>
        </pc:spChg>
        <pc:picChg chg="add mod ord">
          <ac:chgData name="Jacintha Westerink" userId="c1c74fd5-67fa-43d8-8063-0adb3063a5fc" providerId="ADAL" clId="{5A720B15-E602-4B28-A81F-E6559438F3E0}" dt="2021-04-18T10:37:22.067" v="87" actId="26606"/>
          <ac:picMkLst>
            <pc:docMk/>
            <pc:sldMk cId="1588452850" sldId="266"/>
            <ac:picMk id="3" creationId="{1332B69F-2580-40B0-80C1-D77DFAD4D270}"/>
          </ac:picMkLst>
        </pc:picChg>
        <pc:picChg chg="add mod">
          <ac:chgData name="Jacintha Westerink" userId="c1c74fd5-67fa-43d8-8063-0adb3063a5fc" providerId="ADAL" clId="{5A720B15-E602-4B28-A81F-E6559438F3E0}" dt="2021-04-18T10:37:22.067" v="87" actId="26606"/>
          <ac:picMkLst>
            <pc:docMk/>
            <pc:sldMk cId="1588452850" sldId="266"/>
            <ac:picMk id="5" creationId="{41A00D27-A079-457C-8CCB-43649677FBE7}"/>
          </ac:picMkLst>
        </pc:picChg>
      </pc:sldChg>
      <pc:sldChg chg="addSp delSp modSp new mod ord setBg">
        <pc:chgData name="Jacintha Westerink" userId="c1c74fd5-67fa-43d8-8063-0adb3063a5fc" providerId="ADAL" clId="{5A720B15-E602-4B28-A81F-E6559438F3E0}" dt="2021-04-18T18:02:01.292" v="297"/>
        <pc:sldMkLst>
          <pc:docMk/>
          <pc:sldMk cId="1789312551" sldId="267"/>
        </pc:sldMkLst>
        <pc:spChg chg="del">
          <ac:chgData name="Jacintha Westerink" userId="c1c74fd5-67fa-43d8-8063-0adb3063a5fc" providerId="ADAL" clId="{5A720B15-E602-4B28-A81F-E6559438F3E0}" dt="2021-04-18T17:35:38.161" v="91" actId="478"/>
          <ac:spMkLst>
            <pc:docMk/>
            <pc:sldMk cId="1789312551" sldId="267"/>
            <ac:spMk id="2" creationId="{D47465C8-DD67-4FDF-B0E3-92DD9CA65DB9}"/>
          </ac:spMkLst>
        </pc:spChg>
        <pc:spChg chg="add">
          <ac:chgData name="Jacintha Westerink" userId="c1c74fd5-67fa-43d8-8063-0adb3063a5fc" providerId="ADAL" clId="{5A720B15-E602-4B28-A81F-E6559438F3E0}" dt="2021-04-18T17:42:57.379" v="129" actId="26606"/>
          <ac:spMkLst>
            <pc:docMk/>
            <pc:sldMk cId="1789312551" sldId="267"/>
            <ac:spMk id="13" creationId="{5F9CFCE6-877F-4858-B8BD-2C52CA8AFBC4}"/>
          </ac:spMkLst>
        </pc:spChg>
        <pc:spChg chg="add">
          <ac:chgData name="Jacintha Westerink" userId="c1c74fd5-67fa-43d8-8063-0adb3063a5fc" providerId="ADAL" clId="{5A720B15-E602-4B28-A81F-E6559438F3E0}" dt="2021-04-18T17:42:57.379" v="129" actId="26606"/>
          <ac:spMkLst>
            <pc:docMk/>
            <pc:sldMk cId="1789312551" sldId="267"/>
            <ac:spMk id="15" creationId="{8213F8A0-12AE-4514-8372-0DD766EC28EE}"/>
          </ac:spMkLst>
        </pc:spChg>
        <pc:spChg chg="add">
          <ac:chgData name="Jacintha Westerink" userId="c1c74fd5-67fa-43d8-8063-0adb3063a5fc" providerId="ADAL" clId="{5A720B15-E602-4B28-A81F-E6559438F3E0}" dt="2021-04-18T17:42:57.379" v="129" actId="26606"/>
          <ac:spMkLst>
            <pc:docMk/>
            <pc:sldMk cId="1789312551" sldId="267"/>
            <ac:spMk id="17" creationId="{9EFF17D4-9A8C-4CE5-B096-D8CCD4400437}"/>
          </ac:spMkLst>
        </pc:spChg>
        <pc:picChg chg="add del mod">
          <ac:chgData name="Jacintha Westerink" userId="c1c74fd5-67fa-43d8-8063-0adb3063a5fc" providerId="ADAL" clId="{5A720B15-E602-4B28-A81F-E6559438F3E0}" dt="2021-04-18T17:36:55.180" v="98" actId="21"/>
          <ac:picMkLst>
            <pc:docMk/>
            <pc:sldMk cId="1789312551" sldId="267"/>
            <ac:picMk id="4" creationId="{BD280EF7-C3FD-4CD2-ACE1-2AD78973AEB7}"/>
          </ac:picMkLst>
        </pc:picChg>
        <pc:picChg chg="add mod">
          <ac:chgData name="Jacintha Westerink" userId="c1c74fd5-67fa-43d8-8063-0adb3063a5fc" providerId="ADAL" clId="{5A720B15-E602-4B28-A81F-E6559438F3E0}" dt="2021-04-18T17:42:57.379" v="129" actId="26606"/>
          <ac:picMkLst>
            <pc:docMk/>
            <pc:sldMk cId="1789312551" sldId="267"/>
            <ac:picMk id="6" creationId="{4501BA6F-0CAB-4D72-8C2B-D9B0E4894F63}"/>
          </ac:picMkLst>
        </pc:picChg>
        <pc:picChg chg="add mod">
          <ac:chgData name="Jacintha Westerink" userId="c1c74fd5-67fa-43d8-8063-0adb3063a5fc" providerId="ADAL" clId="{5A720B15-E602-4B28-A81F-E6559438F3E0}" dt="2021-04-18T17:42:57.379" v="129" actId="26606"/>
          <ac:picMkLst>
            <pc:docMk/>
            <pc:sldMk cId="1789312551" sldId="267"/>
            <ac:picMk id="8" creationId="{7CCAC450-6190-492F-B8B6-FA826A1DD552}"/>
          </ac:picMkLst>
        </pc:picChg>
      </pc:sldChg>
      <pc:sldChg chg="addSp delSp modSp new mod ord setBg">
        <pc:chgData name="Jacintha Westerink" userId="c1c74fd5-67fa-43d8-8063-0adb3063a5fc" providerId="ADAL" clId="{5A720B15-E602-4B28-A81F-E6559438F3E0}" dt="2021-04-18T17:42:03.346" v="128" actId="26606"/>
        <pc:sldMkLst>
          <pc:docMk/>
          <pc:sldMk cId="628076887" sldId="268"/>
        </pc:sldMkLst>
        <pc:spChg chg="del">
          <ac:chgData name="Jacintha Westerink" userId="c1c74fd5-67fa-43d8-8063-0adb3063a5fc" providerId="ADAL" clId="{5A720B15-E602-4B28-A81F-E6559438F3E0}" dt="2021-04-18T17:37:07.398" v="101" actId="478"/>
          <ac:spMkLst>
            <pc:docMk/>
            <pc:sldMk cId="628076887" sldId="268"/>
            <ac:spMk id="2" creationId="{D2962D86-5ED5-489B-8B32-82FCFE242B45}"/>
          </ac:spMkLst>
        </pc:spChg>
        <pc:spChg chg="add">
          <ac:chgData name="Jacintha Westerink" userId="c1c74fd5-67fa-43d8-8063-0adb3063a5fc" providerId="ADAL" clId="{5A720B15-E602-4B28-A81F-E6559438F3E0}" dt="2021-04-18T17:42:03.346" v="128" actId="26606"/>
          <ac:spMkLst>
            <pc:docMk/>
            <pc:sldMk cId="628076887" sldId="268"/>
            <ac:spMk id="14" creationId="{25B97239-2685-48C8-8104-1D4E4E383D82}"/>
          </ac:spMkLst>
        </pc:spChg>
        <pc:picChg chg="add mod ord">
          <ac:chgData name="Jacintha Westerink" userId="c1c74fd5-67fa-43d8-8063-0adb3063a5fc" providerId="ADAL" clId="{5A720B15-E602-4B28-A81F-E6559438F3E0}" dt="2021-04-18T17:42:03.346" v="128" actId="26606"/>
          <ac:picMkLst>
            <pc:docMk/>
            <pc:sldMk cId="628076887" sldId="268"/>
            <ac:picMk id="3" creationId="{915B914F-D699-4258-B297-22358A34C4E5}"/>
          </ac:picMkLst>
        </pc:picChg>
        <pc:picChg chg="add mod">
          <ac:chgData name="Jacintha Westerink" userId="c1c74fd5-67fa-43d8-8063-0adb3063a5fc" providerId="ADAL" clId="{5A720B15-E602-4B28-A81F-E6559438F3E0}" dt="2021-04-18T17:42:03.346" v="128" actId="26606"/>
          <ac:picMkLst>
            <pc:docMk/>
            <pc:sldMk cId="628076887" sldId="268"/>
            <ac:picMk id="5" creationId="{447744B6-F36C-4DC3-95AA-5FC1A28D053C}"/>
          </ac:picMkLst>
        </pc:picChg>
        <pc:picChg chg="add mod">
          <ac:chgData name="Jacintha Westerink" userId="c1c74fd5-67fa-43d8-8063-0adb3063a5fc" providerId="ADAL" clId="{5A720B15-E602-4B28-A81F-E6559438F3E0}" dt="2021-04-18T17:42:03.346" v="128" actId="26606"/>
          <ac:picMkLst>
            <pc:docMk/>
            <pc:sldMk cId="628076887" sldId="268"/>
            <ac:picMk id="7" creationId="{D95E843F-8FB6-4003-821D-27DAA408490B}"/>
          </ac:picMkLst>
        </pc:picChg>
        <pc:picChg chg="add mod ord">
          <ac:chgData name="Jacintha Westerink" userId="c1c74fd5-67fa-43d8-8063-0adb3063a5fc" providerId="ADAL" clId="{5A720B15-E602-4B28-A81F-E6559438F3E0}" dt="2021-04-18T17:42:03.346" v="128" actId="26606"/>
          <ac:picMkLst>
            <pc:docMk/>
            <pc:sldMk cId="628076887" sldId="268"/>
            <ac:picMk id="9" creationId="{7F94F991-AE9B-491B-855D-BEC81B15A92F}"/>
          </ac:picMkLst>
        </pc:picChg>
      </pc:sldChg>
      <pc:sldChg chg="addSp delSp modSp new mod ord setBg">
        <pc:chgData name="Jacintha Westerink" userId="c1c74fd5-67fa-43d8-8063-0adb3063a5fc" providerId="ADAL" clId="{5A720B15-E602-4B28-A81F-E6559438F3E0}" dt="2021-04-18T18:02:03.451" v="299"/>
        <pc:sldMkLst>
          <pc:docMk/>
          <pc:sldMk cId="40870823" sldId="269"/>
        </pc:sldMkLst>
        <pc:spChg chg="del">
          <ac:chgData name="Jacintha Westerink" userId="c1c74fd5-67fa-43d8-8063-0adb3063a5fc" providerId="ADAL" clId="{5A720B15-E602-4B28-A81F-E6559438F3E0}" dt="2021-04-18T17:38:23.163" v="104" actId="478"/>
          <ac:spMkLst>
            <pc:docMk/>
            <pc:sldMk cId="40870823" sldId="269"/>
            <ac:spMk id="2" creationId="{C580CFB2-78C5-43B7-9484-84E3354DEB1F}"/>
          </ac:spMkLst>
        </pc:spChg>
        <pc:spChg chg="add del mod">
          <ac:chgData name="Jacintha Westerink" userId="c1c74fd5-67fa-43d8-8063-0adb3063a5fc" providerId="ADAL" clId="{5A720B15-E602-4B28-A81F-E6559438F3E0}" dt="2021-04-18T17:39:13.981" v="111" actId="478"/>
          <ac:spMkLst>
            <pc:docMk/>
            <pc:sldMk cId="40870823" sldId="269"/>
            <ac:spMk id="5" creationId="{6C7326FA-F70F-4474-8586-ED4E3D933B53}"/>
          </ac:spMkLst>
        </pc:spChg>
        <pc:spChg chg="add del mod">
          <ac:chgData name="Jacintha Westerink" userId="c1c74fd5-67fa-43d8-8063-0adb3063a5fc" providerId="ADAL" clId="{5A720B15-E602-4B28-A81F-E6559438F3E0}" dt="2021-04-18T17:45:31.361" v="153" actId="478"/>
          <ac:spMkLst>
            <pc:docMk/>
            <pc:sldMk cId="40870823" sldId="269"/>
            <ac:spMk id="8" creationId="{16DCCC75-8452-45F5-AB77-BBE0A4DEE0AE}"/>
          </ac:spMkLst>
        </pc:spChg>
        <pc:spChg chg="add del mod">
          <ac:chgData name="Jacintha Westerink" userId="c1c74fd5-67fa-43d8-8063-0adb3063a5fc" providerId="ADAL" clId="{5A720B15-E602-4B28-A81F-E6559438F3E0}" dt="2021-04-18T17:45:29.773" v="151" actId="478"/>
          <ac:spMkLst>
            <pc:docMk/>
            <pc:sldMk cId="40870823" sldId="269"/>
            <ac:spMk id="9" creationId="{EA2692F7-1327-40C8-96C4-CCD8629FBC81}"/>
          </ac:spMkLst>
        </pc:spChg>
        <pc:spChg chg="add del mod">
          <ac:chgData name="Jacintha Westerink" userId="c1c74fd5-67fa-43d8-8063-0adb3063a5fc" providerId="ADAL" clId="{5A720B15-E602-4B28-A81F-E6559438F3E0}" dt="2021-04-18T17:45:32.411" v="154" actId="478"/>
          <ac:spMkLst>
            <pc:docMk/>
            <pc:sldMk cId="40870823" sldId="269"/>
            <ac:spMk id="10" creationId="{1C321051-5A0D-4470-AFFC-DE89379FAC57}"/>
          </ac:spMkLst>
        </pc:spChg>
        <pc:spChg chg="add del mod">
          <ac:chgData name="Jacintha Westerink" userId="c1c74fd5-67fa-43d8-8063-0adb3063a5fc" providerId="ADAL" clId="{5A720B15-E602-4B28-A81F-E6559438F3E0}" dt="2021-04-18T17:45:34.628" v="156" actId="478"/>
          <ac:spMkLst>
            <pc:docMk/>
            <pc:sldMk cId="40870823" sldId="269"/>
            <ac:spMk id="11" creationId="{DB82449D-DE35-4213-888C-908F0E6BF5AD}"/>
          </ac:spMkLst>
        </pc:spChg>
        <pc:spChg chg="add del mod">
          <ac:chgData name="Jacintha Westerink" userId="c1c74fd5-67fa-43d8-8063-0adb3063a5fc" providerId="ADAL" clId="{5A720B15-E602-4B28-A81F-E6559438F3E0}" dt="2021-04-18T17:45:33.759" v="155" actId="478"/>
          <ac:spMkLst>
            <pc:docMk/>
            <pc:sldMk cId="40870823" sldId="269"/>
            <ac:spMk id="12" creationId="{2DBCFD93-E5D8-4B80-B67A-049A676EC942}"/>
          </ac:spMkLst>
        </pc:spChg>
        <pc:spChg chg="add del">
          <ac:chgData name="Jacintha Westerink" userId="c1c74fd5-67fa-43d8-8063-0adb3063a5fc" providerId="ADAL" clId="{5A720B15-E602-4B28-A81F-E6559438F3E0}" dt="2021-04-18T17:45:53.134" v="160" actId="26606"/>
          <ac:spMkLst>
            <pc:docMk/>
            <pc:sldMk cId="40870823" sldId="269"/>
            <ac:spMk id="19" creationId="{57845966-6EFC-468A-9CC7-BAB4B95854E7}"/>
          </ac:spMkLst>
        </pc:spChg>
        <pc:spChg chg="add del">
          <ac:chgData name="Jacintha Westerink" userId="c1c74fd5-67fa-43d8-8063-0adb3063a5fc" providerId="ADAL" clId="{5A720B15-E602-4B28-A81F-E6559438F3E0}" dt="2021-04-18T17:45:53.134" v="160" actId="26606"/>
          <ac:spMkLst>
            <pc:docMk/>
            <pc:sldMk cId="40870823" sldId="269"/>
            <ac:spMk id="23" creationId="{ADAD1991-FFD1-4E94-ABAB-7560D33008E4}"/>
          </ac:spMkLst>
        </pc:spChg>
        <pc:spChg chg="add del">
          <ac:chgData name="Jacintha Westerink" userId="c1c74fd5-67fa-43d8-8063-0adb3063a5fc" providerId="ADAL" clId="{5A720B15-E602-4B28-A81F-E6559438F3E0}" dt="2021-04-18T17:46:11.762" v="162" actId="26606"/>
          <ac:spMkLst>
            <pc:docMk/>
            <pc:sldMk cId="40870823" sldId="269"/>
            <ac:spMk id="25" creationId="{B670DBD5-770C-4383-9F54-5B86E86BD5BB}"/>
          </ac:spMkLst>
        </pc:spChg>
        <pc:spChg chg="add">
          <ac:chgData name="Jacintha Westerink" userId="c1c74fd5-67fa-43d8-8063-0adb3063a5fc" providerId="ADAL" clId="{5A720B15-E602-4B28-A81F-E6559438F3E0}" dt="2021-04-18T17:46:11.777" v="163" actId="26606"/>
          <ac:spMkLst>
            <pc:docMk/>
            <pc:sldMk cId="40870823" sldId="269"/>
            <ac:spMk id="27" creationId="{57845966-6EFC-468A-9CC7-BAB4B95854E7}"/>
          </ac:spMkLst>
        </pc:spChg>
        <pc:spChg chg="add">
          <ac:chgData name="Jacintha Westerink" userId="c1c74fd5-67fa-43d8-8063-0adb3063a5fc" providerId="ADAL" clId="{5A720B15-E602-4B28-A81F-E6559438F3E0}" dt="2021-04-18T17:46:11.777" v="163" actId="26606"/>
          <ac:spMkLst>
            <pc:docMk/>
            <pc:sldMk cId="40870823" sldId="269"/>
            <ac:spMk id="29" creationId="{ADAD1991-FFD1-4E94-ABAB-7560D33008E4}"/>
          </ac:spMkLst>
        </pc:spChg>
        <pc:picChg chg="add del mod">
          <ac:chgData name="Jacintha Westerink" userId="c1c74fd5-67fa-43d8-8063-0adb3063a5fc" providerId="ADAL" clId="{5A720B15-E602-4B28-A81F-E6559438F3E0}" dt="2021-04-18T17:39:15.592" v="112" actId="478"/>
          <ac:picMkLst>
            <pc:docMk/>
            <pc:sldMk cId="40870823" sldId="269"/>
            <ac:picMk id="4" creationId="{3A3B72F0-E8C9-4C31-97B4-304878C19F1F}"/>
          </ac:picMkLst>
        </pc:picChg>
        <pc:picChg chg="add del mod">
          <ac:chgData name="Jacintha Westerink" userId="c1c74fd5-67fa-43d8-8063-0adb3063a5fc" providerId="ADAL" clId="{5A720B15-E602-4B28-A81F-E6559438F3E0}" dt="2021-04-18T17:45:28.153" v="150" actId="478"/>
          <ac:picMkLst>
            <pc:docMk/>
            <pc:sldMk cId="40870823" sldId="269"/>
            <ac:picMk id="7" creationId="{0666ECD7-4333-4970-946C-511C597D8474}"/>
          </ac:picMkLst>
        </pc:picChg>
        <pc:picChg chg="add mod">
          <ac:chgData name="Jacintha Westerink" userId="c1c74fd5-67fa-43d8-8063-0adb3063a5fc" providerId="ADAL" clId="{5A720B15-E602-4B28-A81F-E6559438F3E0}" dt="2021-04-18T17:46:18.086" v="164" actId="27614"/>
          <ac:picMkLst>
            <pc:docMk/>
            <pc:sldMk cId="40870823" sldId="269"/>
            <ac:picMk id="14" creationId="{CD938DBC-EB5D-4931-8D14-15F80A92F7F1}"/>
          </ac:picMkLst>
        </pc:picChg>
        <pc:picChg chg="add del">
          <ac:chgData name="Jacintha Westerink" userId="c1c74fd5-67fa-43d8-8063-0adb3063a5fc" providerId="ADAL" clId="{5A720B15-E602-4B28-A81F-E6559438F3E0}" dt="2021-04-18T17:45:53.134" v="160" actId="26606"/>
          <ac:picMkLst>
            <pc:docMk/>
            <pc:sldMk cId="40870823" sldId="269"/>
            <ac:picMk id="21" creationId="{75554383-98AF-4A47-BB65-705FAAA4BE6A}"/>
          </ac:picMkLst>
        </pc:picChg>
        <pc:picChg chg="add">
          <ac:chgData name="Jacintha Westerink" userId="c1c74fd5-67fa-43d8-8063-0adb3063a5fc" providerId="ADAL" clId="{5A720B15-E602-4B28-A81F-E6559438F3E0}" dt="2021-04-18T17:46:11.777" v="163" actId="26606"/>
          <ac:picMkLst>
            <pc:docMk/>
            <pc:sldMk cId="40870823" sldId="269"/>
            <ac:picMk id="28" creationId="{75554383-98AF-4A47-BB65-705FAAA4BE6A}"/>
          </ac:picMkLst>
        </pc:picChg>
      </pc:sldChg>
      <pc:sldChg chg="addSp delSp modSp new mod setBg">
        <pc:chgData name="Jacintha Westerink" userId="c1c74fd5-67fa-43d8-8063-0adb3063a5fc" providerId="ADAL" clId="{5A720B15-E602-4B28-A81F-E6559438F3E0}" dt="2021-04-18T17:51:12.301" v="188" actId="27614"/>
        <pc:sldMkLst>
          <pc:docMk/>
          <pc:sldMk cId="2661992398" sldId="270"/>
        </pc:sldMkLst>
        <pc:spChg chg="del">
          <ac:chgData name="Jacintha Westerink" userId="c1c74fd5-67fa-43d8-8063-0adb3063a5fc" providerId="ADAL" clId="{5A720B15-E602-4B28-A81F-E6559438F3E0}" dt="2021-04-18T17:47:37.356" v="167" actId="478"/>
          <ac:spMkLst>
            <pc:docMk/>
            <pc:sldMk cId="2661992398" sldId="270"/>
            <ac:spMk id="2" creationId="{F8F3B325-73FD-4E79-BDF8-1CA8F3E395B1}"/>
          </ac:spMkLst>
        </pc:spChg>
        <pc:spChg chg="add del">
          <ac:chgData name="Jacintha Westerink" userId="c1c74fd5-67fa-43d8-8063-0adb3063a5fc" providerId="ADAL" clId="{5A720B15-E602-4B28-A81F-E6559438F3E0}" dt="2021-04-18T17:47:56.246" v="169" actId="26606"/>
          <ac:spMkLst>
            <pc:docMk/>
            <pc:sldMk cId="2661992398" sldId="270"/>
            <ac:spMk id="9" creationId="{6680F1D3-7650-4307-A001-0163AD371D29}"/>
          </ac:spMkLst>
        </pc:spChg>
        <pc:spChg chg="add del">
          <ac:chgData name="Jacintha Westerink" userId="c1c74fd5-67fa-43d8-8063-0adb3063a5fc" providerId="ADAL" clId="{5A720B15-E602-4B28-A81F-E6559438F3E0}" dt="2021-04-18T17:48:02.920" v="171" actId="26606"/>
          <ac:spMkLst>
            <pc:docMk/>
            <pc:sldMk cId="2661992398" sldId="270"/>
            <ac:spMk id="39" creationId="{3C915414-2809-4735-A560-0D5FE66700D8}"/>
          </ac:spMkLst>
        </pc:spChg>
        <pc:spChg chg="add del">
          <ac:chgData name="Jacintha Westerink" userId="c1c74fd5-67fa-43d8-8063-0adb3063a5fc" providerId="ADAL" clId="{5A720B15-E602-4B28-A81F-E6559438F3E0}" dt="2021-04-18T17:48:02.920" v="171" actId="26606"/>
          <ac:spMkLst>
            <pc:docMk/>
            <pc:sldMk cId="2661992398" sldId="270"/>
            <ac:spMk id="42" creationId="{D665D759-2DF8-4D47-8386-4BA28901A79D}"/>
          </ac:spMkLst>
        </pc:spChg>
        <pc:spChg chg="add del">
          <ac:chgData name="Jacintha Westerink" userId="c1c74fd5-67fa-43d8-8063-0adb3063a5fc" providerId="ADAL" clId="{5A720B15-E602-4B28-A81F-E6559438F3E0}" dt="2021-04-18T17:48:06.123" v="173" actId="26606"/>
          <ac:spMkLst>
            <pc:docMk/>
            <pc:sldMk cId="2661992398" sldId="270"/>
            <ac:spMk id="44" creationId="{5F879AC3-D4CE-493C-ADC7-06205677F4F8}"/>
          </ac:spMkLst>
        </pc:spChg>
        <pc:spChg chg="add del">
          <ac:chgData name="Jacintha Westerink" userId="c1c74fd5-67fa-43d8-8063-0adb3063a5fc" providerId="ADAL" clId="{5A720B15-E602-4B28-A81F-E6559438F3E0}" dt="2021-04-18T17:48:06.123" v="173" actId="26606"/>
          <ac:spMkLst>
            <pc:docMk/>
            <pc:sldMk cId="2661992398" sldId="270"/>
            <ac:spMk id="45" creationId="{736F0DFD-0954-464F-BF12-DD2E6F6E0380}"/>
          </ac:spMkLst>
        </pc:spChg>
        <pc:spChg chg="add del">
          <ac:chgData name="Jacintha Westerink" userId="c1c74fd5-67fa-43d8-8063-0adb3063a5fc" providerId="ADAL" clId="{5A720B15-E602-4B28-A81F-E6559438F3E0}" dt="2021-04-18T17:50:09.168" v="185" actId="26606"/>
          <ac:spMkLst>
            <pc:docMk/>
            <pc:sldMk cId="2661992398" sldId="270"/>
            <ac:spMk id="47" creationId="{7BDAC5B6-20CE-447F-8BA1-F2274AC7AE5B}"/>
          </ac:spMkLst>
        </pc:spChg>
        <pc:spChg chg="add del">
          <ac:chgData name="Jacintha Westerink" userId="c1c74fd5-67fa-43d8-8063-0adb3063a5fc" providerId="ADAL" clId="{5A720B15-E602-4B28-A81F-E6559438F3E0}" dt="2021-04-18T17:50:09.168" v="185" actId="26606"/>
          <ac:spMkLst>
            <pc:docMk/>
            <pc:sldMk cId="2661992398" sldId="270"/>
            <ac:spMk id="48" creationId="{D1D22B31-BF8F-446B-9009-8A251FB177CB}"/>
          </ac:spMkLst>
        </pc:spChg>
        <pc:spChg chg="add del">
          <ac:chgData name="Jacintha Westerink" userId="c1c74fd5-67fa-43d8-8063-0adb3063a5fc" providerId="ADAL" clId="{5A720B15-E602-4B28-A81F-E6559438F3E0}" dt="2021-04-18T17:49:23.516" v="178" actId="26606"/>
          <ac:spMkLst>
            <pc:docMk/>
            <pc:sldMk cId="2661992398" sldId="270"/>
            <ac:spMk id="53" creationId="{5F9CFCE6-877F-4858-B8BD-2C52CA8AFBC4}"/>
          </ac:spMkLst>
        </pc:spChg>
        <pc:spChg chg="add del">
          <ac:chgData name="Jacintha Westerink" userId="c1c74fd5-67fa-43d8-8063-0adb3063a5fc" providerId="ADAL" clId="{5A720B15-E602-4B28-A81F-E6559438F3E0}" dt="2021-04-18T17:49:23.516" v="178" actId="26606"/>
          <ac:spMkLst>
            <pc:docMk/>
            <pc:sldMk cId="2661992398" sldId="270"/>
            <ac:spMk id="55" creationId="{8213F8A0-12AE-4514-8372-0DD766EC28EE}"/>
          </ac:spMkLst>
        </pc:spChg>
        <pc:spChg chg="add del">
          <ac:chgData name="Jacintha Westerink" userId="c1c74fd5-67fa-43d8-8063-0adb3063a5fc" providerId="ADAL" clId="{5A720B15-E602-4B28-A81F-E6559438F3E0}" dt="2021-04-18T17:49:23.516" v="178" actId="26606"/>
          <ac:spMkLst>
            <pc:docMk/>
            <pc:sldMk cId="2661992398" sldId="270"/>
            <ac:spMk id="57" creationId="{9EFF17D4-9A8C-4CE5-B096-D8CCD4400437}"/>
          </ac:spMkLst>
        </pc:spChg>
        <pc:spChg chg="add del">
          <ac:chgData name="Jacintha Westerink" userId="c1c74fd5-67fa-43d8-8063-0adb3063a5fc" providerId="ADAL" clId="{5A720B15-E602-4B28-A81F-E6559438F3E0}" dt="2021-04-18T17:49:49.829" v="180" actId="26606"/>
          <ac:spMkLst>
            <pc:docMk/>
            <pc:sldMk cId="2661992398" sldId="270"/>
            <ac:spMk id="59" creationId="{42A4FC2C-047E-45A5-965D-8E1E3BF09BC6}"/>
          </ac:spMkLst>
        </pc:spChg>
        <pc:spChg chg="add del">
          <ac:chgData name="Jacintha Westerink" userId="c1c74fd5-67fa-43d8-8063-0adb3063a5fc" providerId="ADAL" clId="{5A720B15-E602-4B28-A81F-E6559438F3E0}" dt="2021-04-18T17:49:59.993" v="182" actId="26606"/>
          <ac:spMkLst>
            <pc:docMk/>
            <pc:sldMk cId="2661992398" sldId="270"/>
            <ac:spMk id="61" creationId="{2F19B711-C590-44D1-9AA8-9F143B0ED58A}"/>
          </ac:spMkLst>
        </pc:spChg>
        <pc:spChg chg="add del">
          <ac:chgData name="Jacintha Westerink" userId="c1c74fd5-67fa-43d8-8063-0adb3063a5fc" providerId="ADAL" clId="{5A720B15-E602-4B28-A81F-E6559438F3E0}" dt="2021-04-18T17:49:59.993" v="182" actId="26606"/>
          <ac:spMkLst>
            <pc:docMk/>
            <pc:sldMk cId="2661992398" sldId="270"/>
            <ac:spMk id="62" creationId="{C0C79CF2-6A1C-4636-84CE-ABB2BE191D23}"/>
          </ac:spMkLst>
        </pc:spChg>
        <pc:spChg chg="add del">
          <ac:chgData name="Jacintha Westerink" userId="c1c74fd5-67fa-43d8-8063-0adb3063a5fc" providerId="ADAL" clId="{5A720B15-E602-4B28-A81F-E6559438F3E0}" dt="2021-04-18T17:49:59.993" v="182" actId="26606"/>
          <ac:spMkLst>
            <pc:docMk/>
            <pc:sldMk cId="2661992398" sldId="270"/>
            <ac:spMk id="63" creationId="{7A5D17DF-AD65-402C-A95C-F13C770C9FCD}"/>
          </ac:spMkLst>
        </pc:spChg>
        <pc:spChg chg="add del">
          <ac:chgData name="Jacintha Westerink" userId="c1c74fd5-67fa-43d8-8063-0adb3063a5fc" providerId="ADAL" clId="{5A720B15-E602-4B28-A81F-E6559438F3E0}" dt="2021-04-18T17:50:09.164" v="184" actId="26606"/>
          <ac:spMkLst>
            <pc:docMk/>
            <pc:sldMk cId="2661992398" sldId="270"/>
            <ac:spMk id="65" creationId="{664E23E2-7440-4E36-A67B-0F88C5F7E185}"/>
          </ac:spMkLst>
        </pc:spChg>
        <pc:spChg chg="add del">
          <ac:chgData name="Jacintha Westerink" userId="c1c74fd5-67fa-43d8-8063-0adb3063a5fc" providerId="ADAL" clId="{5A720B15-E602-4B28-A81F-E6559438F3E0}" dt="2021-04-18T17:50:09.164" v="184" actId="26606"/>
          <ac:spMkLst>
            <pc:docMk/>
            <pc:sldMk cId="2661992398" sldId="270"/>
            <ac:spMk id="66" creationId="{B06949AE-010D-4C18-8AED-7872085ADD57}"/>
          </ac:spMkLst>
        </pc:spChg>
        <pc:spChg chg="add del">
          <ac:chgData name="Jacintha Westerink" userId="c1c74fd5-67fa-43d8-8063-0adb3063a5fc" providerId="ADAL" clId="{5A720B15-E602-4B28-A81F-E6559438F3E0}" dt="2021-04-18T17:50:09.164" v="184" actId="26606"/>
          <ac:spMkLst>
            <pc:docMk/>
            <pc:sldMk cId="2661992398" sldId="270"/>
            <ac:spMk id="67" creationId="{FE54AADB-50C7-4293-94C0-27361A32B8CF}"/>
          </ac:spMkLst>
        </pc:spChg>
        <pc:spChg chg="add">
          <ac:chgData name="Jacintha Westerink" userId="c1c74fd5-67fa-43d8-8063-0adb3063a5fc" providerId="ADAL" clId="{5A720B15-E602-4B28-A81F-E6559438F3E0}" dt="2021-04-18T17:50:09.168" v="185" actId="26606"/>
          <ac:spMkLst>
            <pc:docMk/>
            <pc:sldMk cId="2661992398" sldId="270"/>
            <ac:spMk id="69" creationId="{5F9CFCE6-877F-4858-B8BD-2C52CA8AFBC4}"/>
          </ac:spMkLst>
        </pc:spChg>
        <pc:spChg chg="add">
          <ac:chgData name="Jacintha Westerink" userId="c1c74fd5-67fa-43d8-8063-0adb3063a5fc" providerId="ADAL" clId="{5A720B15-E602-4B28-A81F-E6559438F3E0}" dt="2021-04-18T17:50:09.168" v="185" actId="26606"/>
          <ac:spMkLst>
            <pc:docMk/>
            <pc:sldMk cId="2661992398" sldId="270"/>
            <ac:spMk id="70" creationId="{8213F8A0-12AE-4514-8372-0DD766EC28EE}"/>
          </ac:spMkLst>
        </pc:spChg>
        <pc:spChg chg="add">
          <ac:chgData name="Jacintha Westerink" userId="c1c74fd5-67fa-43d8-8063-0adb3063a5fc" providerId="ADAL" clId="{5A720B15-E602-4B28-A81F-E6559438F3E0}" dt="2021-04-18T17:50:09.168" v="185" actId="26606"/>
          <ac:spMkLst>
            <pc:docMk/>
            <pc:sldMk cId="2661992398" sldId="270"/>
            <ac:spMk id="71" creationId="{9EFF17D4-9A8C-4CE5-B096-D8CCD4400437}"/>
          </ac:spMkLst>
        </pc:spChg>
        <pc:grpChg chg="add del">
          <ac:chgData name="Jacintha Westerink" userId="c1c74fd5-67fa-43d8-8063-0adb3063a5fc" providerId="ADAL" clId="{5A720B15-E602-4B28-A81F-E6559438F3E0}" dt="2021-04-18T17:48:02.920" v="171" actId="26606"/>
          <ac:grpSpMkLst>
            <pc:docMk/>
            <pc:sldMk cId="2661992398" sldId="270"/>
            <ac:grpSpMk id="11" creationId="{24413201-85BF-4680-A7D4-10CDBD03569C}"/>
          </ac:grpSpMkLst>
        </pc:grpChg>
        <pc:picChg chg="add mod ord">
          <ac:chgData name="Jacintha Westerink" userId="c1c74fd5-67fa-43d8-8063-0adb3063a5fc" providerId="ADAL" clId="{5A720B15-E602-4B28-A81F-E6559438F3E0}" dt="2021-04-18T17:51:12.301" v="188" actId="27614"/>
          <ac:picMkLst>
            <pc:docMk/>
            <pc:sldMk cId="2661992398" sldId="270"/>
            <ac:picMk id="4" creationId="{DB8D8893-5678-4DD9-85FD-DDAA966507B4}"/>
          </ac:picMkLst>
        </pc:picChg>
        <pc:picChg chg="add mod">
          <ac:chgData name="Jacintha Westerink" userId="c1c74fd5-67fa-43d8-8063-0adb3063a5fc" providerId="ADAL" clId="{5A720B15-E602-4B28-A81F-E6559438F3E0}" dt="2021-04-18T17:51:11.696" v="186" actId="27614"/>
          <ac:picMkLst>
            <pc:docMk/>
            <pc:sldMk cId="2661992398" sldId="270"/>
            <ac:picMk id="6" creationId="{5AEC9AE5-6116-4042-BD36-F3938A05F230}"/>
          </ac:picMkLst>
        </pc:picChg>
        <pc:cxnChg chg="add del">
          <ac:chgData name="Jacintha Westerink" userId="c1c74fd5-67fa-43d8-8063-0adb3063a5fc" providerId="ADAL" clId="{5A720B15-E602-4B28-A81F-E6559438F3E0}" dt="2021-04-18T17:48:02.920" v="171" actId="26606"/>
          <ac:cxnSpMkLst>
            <pc:docMk/>
            <pc:sldMk cId="2661992398" sldId="270"/>
            <ac:cxnSpMk id="40" creationId="{A1B93CFE-A6DC-4CB2-A780-0D83F8943744}"/>
          </ac:cxnSpMkLst>
        </pc:cxnChg>
      </pc:sldChg>
      <pc:sldChg chg="addSp delSp modSp new mod setBg">
        <pc:chgData name="Jacintha Westerink" userId="c1c74fd5-67fa-43d8-8063-0adb3063a5fc" providerId="ADAL" clId="{5A720B15-E602-4B28-A81F-E6559438F3E0}" dt="2021-04-18T17:57:53.549" v="239" actId="27614"/>
        <pc:sldMkLst>
          <pc:docMk/>
          <pc:sldMk cId="1598907603" sldId="271"/>
        </pc:sldMkLst>
        <pc:spChg chg="del">
          <ac:chgData name="Jacintha Westerink" userId="c1c74fd5-67fa-43d8-8063-0adb3063a5fc" providerId="ADAL" clId="{5A720B15-E602-4B28-A81F-E6559438F3E0}" dt="2021-04-18T17:51:16.723" v="190" actId="478"/>
          <ac:spMkLst>
            <pc:docMk/>
            <pc:sldMk cId="1598907603" sldId="271"/>
            <ac:spMk id="2" creationId="{7E816F90-B782-44DD-B978-B9143005F626}"/>
          </ac:spMkLst>
        </pc:spChg>
        <pc:spChg chg="add del">
          <ac:chgData name="Jacintha Westerink" userId="c1c74fd5-67fa-43d8-8063-0adb3063a5fc" providerId="ADAL" clId="{5A720B15-E602-4B28-A81F-E6559438F3E0}" dt="2021-04-18T17:57:23.767" v="231" actId="26606"/>
          <ac:spMkLst>
            <pc:docMk/>
            <pc:sldMk cId="1598907603" sldId="271"/>
            <ac:spMk id="11" creationId="{749FA6A2-2239-4EF2-9EB3-B1DC295FE14D}"/>
          </ac:spMkLst>
        </pc:spChg>
        <pc:spChg chg="add del">
          <ac:chgData name="Jacintha Westerink" userId="c1c74fd5-67fa-43d8-8063-0adb3063a5fc" providerId="ADAL" clId="{5A720B15-E602-4B28-A81F-E6559438F3E0}" dt="2021-04-18T17:57:29.016" v="233" actId="26606"/>
          <ac:spMkLst>
            <pc:docMk/>
            <pc:sldMk cId="1598907603" sldId="271"/>
            <ac:spMk id="13" creationId="{262ABC4B-37D8-4218-BDD8-6DF6A00C0C80}"/>
          </ac:spMkLst>
        </pc:spChg>
        <pc:spChg chg="add del">
          <ac:chgData name="Jacintha Westerink" userId="c1c74fd5-67fa-43d8-8063-0adb3063a5fc" providerId="ADAL" clId="{5A720B15-E602-4B28-A81F-E6559438F3E0}" dt="2021-04-18T17:56:24.479" v="219" actId="26606"/>
          <ac:spMkLst>
            <pc:docMk/>
            <pc:sldMk cId="1598907603" sldId="271"/>
            <ac:spMk id="14" creationId="{749FA6A2-2239-4EF2-9EB3-B1DC295FE14D}"/>
          </ac:spMkLst>
        </pc:spChg>
        <pc:spChg chg="add del">
          <ac:chgData name="Jacintha Westerink" userId="c1c74fd5-67fa-43d8-8063-0adb3063a5fc" providerId="ADAL" clId="{5A720B15-E602-4B28-A81F-E6559438F3E0}" dt="2021-04-18T17:57:45.132" v="236" actId="26606"/>
          <ac:spMkLst>
            <pc:docMk/>
            <pc:sldMk cId="1598907603" sldId="271"/>
            <ac:spMk id="15" creationId="{36A1CAC3-A129-43F8-8881-63D3E319A7B5}"/>
          </ac:spMkLst>
        </pc:spChg>
        <pc:spChg chg="add del">
          <ac:chgData name="Jacintha Westerink" userId="c1c74fd5-67fa-43d8-8063-0adb3063a5fc" providerId="ADAL" clId="{5A720B15-E602-4B28-A81F-E6559438F3E0}" dt="2021-04-18T17:56:28.841" v="221" actId="26606"/>
          <ac:spMkLst>
            <pc:docMk/>
            <pc:sldMk cId="1598907603" sldId="271"/>
            <ac:spMk id="16" creationId="{00FC960A-022A-4742-832C-FCE8ABEABA62}"/>
          </ac:spMkLst>
        </pc:spChg>
        <pc:spChg chg="add del">
          <ac:chgData name="Jacintha Westerink" userId="c1c74fd5-67fa-43d8-8063-0adb3063a5fc" providerId="ADAL" clId="{5A720B15-E602-4B28-A81F-E6559438F3E0}" dt="2021-04-18T17:56:28.841" v="221" actId="26606"/>
          <ac:spMkLst>
            <pc:docMk/>
            <pc:sldMk cId="1598907603" sldId="271"/>
            <ac:spMk id="17" creationId="{806692FB-8FCB-4B46-A077-B6132E789B12}"/>
          </ac:spMkLst>
        </pc:spChg>
        <pc:spChg chg="add del">
          <ac:chgData name="Jacintha Westerink" userId="c1c74fd5-67fa-43d8-8063-0adb3063a5fc" providerId="ADAL" clId="{5A720B15-E602-4B28-A81F-E6559438F3E0}" dt="2021-04-18T17:56:52.808" v="225" actId="26606"/>
          <ac:spMkLst>
            <pc:docMk/>
            <pc:sldMk cId="1598907603" sldId="271"/>
            <ac:spMk id="18" creationId="{2C188CD4-9C38-4BEB-8E94-633B1B48BCC4}"/>
          </ac:spMkLst>
        </pc:spChg>
        <pc:spChg chg="add del">
          <ac:chgData name="Jacintha Westerink" userId="c1c74fd5-67fa-43d8-8063-0adb3063a5fc" providerId="ADAL" clId="{5A720B15-E602-4B28-A81F-E6559438F3E0}" dt="2021-04-18T17:56:39.128" v="223" actId="26606"/>
          <ac:spMkLst>
            <pc:docMk/>
            <pc:sldMk cId="1598907603" sldId="271"/>
            <ac:spMk id="19" creationId="{749FA6A2-2239-4EF2-9EB3-B1DC295FE14D}"/>
          </ac:spMkLst>
        </pc:spChg>
        <pc:spChg chg="add del">
          <ac:chgData name="Jacintha Westerink" userId="c1c74fd5-67fa-43d8-8063-0adb3063a5fc" providerId="ADAL" clId="{5A720B15-E602-4B28-A81F-E6559438F3E0}" dt="2021-04-18T17:56:52.808" v="225" actId="26606"/>
          <ac:spMkLst>
            <pc:docMk/>
            <pc:sldMk cId="1598907603" sldId="271"/>
            <ac:spMk id="20" creationId="{2E8BD155-F3B5-4CE9-AB1C-08C964CDC753}"/>
          </ac:spMkLst>
        </pc:spChg>
        <pc:spChg chg="add del">
          <ac:chgData name="Jacintha Westerink" userId="c1c74fd5-67fa-43d8-8063-0adb3063a5fc" providerId="ADAL" clId="{5A720B15-E602-4B28-A81F-E6559438F3E0}" dt="2021-04-18T17:56:52.808" v="225" actId="26606"/>
          <ac:spMkLst>
            <pc:docMk/>
            <pc:sldMk cId="1598907603" sldId="271"/>
            <ac:spMk id="21" creationId="{1C598A69-FFFE-4C09-8FE9-D660337B0CD0}"/>
          </ac:spMkLst>
        </pc:spChg>
        <pc:spChg chg="add del">
          <ac:chgData name="Jacintha Westerink" userId="c1c74fd5-67fa-43d8-8063-0adb3063a5fc" providerId="ADAL" clId="{5A720B15-E602-4B28-A81F-E6559438F3E0}" dt="2021-04-18T17:56:52.808" v="225" actId="26606"/>
          <ac:spMkLst>
            <pc:docMk/>
            <pc:sldMk cId="1598907603" sldId="271"/>
            <ac:spMk id="22" creationId="{2B6121AA-FB9C-49D8-9295-014C895AFB60}"/>
          </ac:spMkLst>
        </pc:spChg>
        <pc:spChg chg="add del">
          <ac:chgData name="Jacintha Westerink" userId="c1c74fd5-67fa-43d8-8063-0adb3063a5fc" providerId="ADAL" clId="{5A720B15-E602-4B28-A81F-E6559438F3E0}" dt="2021-04-18T17:57:45.132" v="236" actId="26606"/>
          <ac:spMkLst>
            <pc:docMk/>
            <pc:sldMk cId="1598907603" sldId="271"/>
            <ac:spMk id="23" creationId="{B5CCE41C-FBFB-44B8-BE25-7F555613C150}"/>
          </ac:spMkLst>
        </pc:spChg>
        <pc:spChg chg="add del">
          <ac:chgData name="Jacintha Westerink" userId="c1c74fd5-67fa-43d8-8063-0adb3063a5fc" providerId="ADAL" clId="{5A720B15-E602-4B28-A81F-E6559438F3E0}" dt="2021-04-18T17:57:03.885" v="227" actId="26606"/>
          <ac:spMkLst>
            <pc:docMk/>
            <pc:sldMk cId="1598907603" sldId="271"/>
            <ac:spMk id="24" creationId="{749FA6A2-2239-4EF2-9EB3-B1DC295FE14D}"/>
          </ac:spMkLst>
        </pc:spChg>
        <pc:spChg chg="add">
          <ac:chgData name="Jacintha Westerink" userId="c1c74fd5-67fa-43d8-8063-0adb3063a5fc" providerId="ADAL" clId="{5A720B15-E602-4B28-A81F-E6559438F3E0}" dt="2021-04-18T17:57:45.132" v="236" actId="26606"/>
          <ac:spMkLst>
            <pc:docMk/>
            <pc:sldMk cId="1598907603" sldId="271"/>
            <ac:spMk id="28" creationId="{749FA6A2-2239-4EF2-9EB3-B1DC295FE14D}"/>
          </ac:spMkLst>
        </pc:spChg>
        <pc:picChg chg="add mod ord">
          <ac:chgData name="Jacintha Westerink" userId="c1c74fd5-67fa-43d8-8063-0adb3063a5fc" providerId="ADAL" clId="{5A720B15-E602-4B28-A81F-E6559438F3E0}" dt="2021-04-18T17:57:53.082" v="237" actId="27614"/>
          <ac:picMkLst>
            <pc:docMk/>
            <pc:sldMk cId="1598907603" sldId="271"/>
            <ac:picMk id="4" creationId="{09018EA8-C8E7-436B-B83F-0A6853E559D0}"/>
          </ac:picMkLst>
        </pc:picChg>
        <pc:picChg chg="add mod ord">
          <ac:chgData name="Jacintha Westerink" userId="c1c74fd5-67fa-43d8-8063-0adb3063a5fc" providerId="ADAL" clId="{5A720B15-E602-4B28-A81F-E6559438F3E0}" dt="2021-04-18T17:57:53.549" v="239" actId="27614"/>
          <ac:picMkLst>
            <pc:docMk/>
            <pc:sldMk cId="1598907603" sldId="271"/>
            <ac:picMk id="6" creationId="{B33BB150-CD5E-41B2-BF35-1AE058146AD9}"/>
          </ac:picMkLst>
        </pc:picChg>
        <pc:picChg chg="add del mod">
          <ac:chgData name="Jacintha Westerink" userId="c1c74fd5-67fa-43d8-8063-0adb3063a5fc" providerId="ADAL" clId="{5A720B15-E602-4B28-A81F-E6559438F3E0}" dt="2021-04-18T17:55:32.891" v="213" actId="21"/>
          <ac:picMkLst>
            <pc:docMk/>
            <pc:sldMk cId="1598907603" sldId="271"/>
            <ac:picMk id="8" creationId="{BA31F45D-A978-4DEA-AE1F-4D2AF8C0818E}"/>
          </ac:picMkLst>
        </pc:picChg>
        <pc:picChg chg="add mod ord">
          <ac:chgData name="Jacintha Westerink" userId="c1c74fd5-67fa-43d8-8063-0adb3063a5fc" providerId="ADAL" clId="{5A720B15-E602-4B28-A81F-E6559438F3E0}" dt="2021-04-18T17:57:53.264" v="238" actId="27614"/>
          <ac:picMkLst>
            <pc:docMk/>
            <pc:sldMk cId="1598907603" sldId="271"/>
            <ac:picMk id="9" creationId="{7893CED0-52B2-45B4-AF04-D454B234F714}"/>
          </ac:picMkLst>
        </pc:picChg>
      </pc:sldChg>
      <pc:sldChg chg="addSp delSp modSp new del mod">
        <pc:chgData name="Jacintha Westerink" userId="c1c74fd5-67fa-43d8-8063-0adb3063a5fc" providerId="ADAL" clId="{5A720B15-E602-4B28-A81F-E6559438F3E0}" dt="2021-04-18T18:10:39.681" v="353" actId="2696"/>
        <pc:sldMkLst>
          <pc:docMk/>
          <pc:sldMk cId="3481171837" sldId="272"/>
        </pc:sldMkLst>
        <pc:spChg chg="del">
          <ac:chgData name="Jacintha Westerink" userId="c1c74fd5-67fa-43d8-8063-0adb3063a5fc" providerId="ADAL" clId="{5A720B15-E602-4B28-A81F-E6559438F3E0}" dt="2021-04-18T17:53:08.067" v="195" actId="478"/>
          <ac:spMkLst>
            <pc:docMk/>
            <pc:sldMk cId="3481171837" sldId="272"/>
            <ac:spMk id="2" creationId="{C790C525-5F8F-4B16-8657-FEC6AA89CBC8}"/>
          </ac:spMkLst>
        </pc:spChg>
        <pc:picChg chg="add mod">
          <ac:chgData name="Jacintha Westerink" userId="c1c74fd5-67fa-43d8-8063-0adb3063a5fc" providerId="ADAL" clId="{5A720B15-E602-4B28-A81F-E6559438F3E0}" dt="2021-04-18T17:53:49.305" v="198" actId="1076"/>
          <ac:picMkLst>
            <pc:docMk/>
            <pc:sldMk cId="3481171837" sldId="272"/>
            <ac:picMk id="4" creationId="{10CB5825-64B3-4C38-865B-CE3ECF9D6A72}"/>
          </ac:picMkLst>
        </pc:picChg>
        <pc:picChg chg="add mod">
          <ac:chgData name="Jacintha Westerink" userId="c1c74fd5-67fa-43d8-8063-0adb3063a5fc" providerId="ADAL" clId="{5A720B15-E602-4B28-A81F-E6559438F3E0}" dt="2021-04-18T17:53:47.950" v="197" actId="1076"/>
          <ac:picMkLst>
            <pc:docMk/>
            <pc:sldMk cId="3481171837" sldId="272"/>
            <ac:picMk id="6" creationId="{CFDC4F5C-37DE-4535-A57B-9688AE61ED95}"/>
          </ac:picMkLst>
        </pc:picChg>
      </pc:sldChg>
      <pc:sldChg chg="addSp delSp modSp new mod setBg setClrOvrMap">
        <pc:chgData name="Jacintha Westerink" userId="c1c74fd5-67fa-43d8-8063-0adb3063a5fc" providerId="ADAL" clId="{5A720B15-E602-4B28-A81F-E6559438F3E0}" dt="2021-04-25T16:04:09.290" v="403" actId="20577"/>
        <pc:sldMkLst>
          <pc:docMk/>
          <pc:sldMk cId="2905943134" sldId="273"/>
        </pc:sldMkLst>
        <pc:spChg chg="mod ord">
          <ac:chgData name="Jacintha Westerink" userId="c1c74fd5-67fa-43d8-8063-0adb3063a5fc" providerId="ADAL" clId="{5A720B15-E602-4B28-A81F-E6559438F3E0}" dt="2021-04-25T16:04:09.290" v="403" actId="20577"/>
          <ac:spMkLst>
            <pc:docMk/>
            <pc:sldMk cId="2905943134" sldId="273"/>
            <ac:spMk id="2" creationId="{35D2E8C7-7D75-4ED9-8D5F-F2D616B94CF2}"/>
          </ac:spMkLst>
        </pc:spChg>
        <pc:spChg chg="add del">
          <ac:chgData name="Jacintha Westerink" userId="c1c74fd5-67fa-43d8-8063-0adb3063a5fc" providerId="ADAL" clId="{5A720B15-E602-4B28-A81F-E6559438F3E0}" dt="2021-04-18T18:00:33.018" v="285" actId="26606"/>
          <ac:spMkLst>
            <pc:docMk/>
            <pc:sldMk cId="2905943134" sldId="273"/>
            <ac:spMk id="9" creationId="{0BC9EFE1-D8CB-4668-9980-DB108327A794}"/>
          </ac:spMkLst>
        </pc:spChg>
        <pc:spChg chg="add del">
          <ac:chgData name="Jacintha Westerink" userId="c1c74fd5-67fa-43d8-8063-0adb3063a5fc" providerId="ADAL" clId="{5A720B15-E602-4B28-A81F-E6559438F3E0}" dt="2021-04-18T18:00:33.018" v="285" actId="26606"/>
          <ac:spMkLst>
            <pc:docMk/>
            <pc:sldMk cId="2905943134" sldId="273"/>
            <ac:spMk id="13" creationId="{77DA6D33-2D62-458C-BF5D-DBF612FD557E}"/>
          </ac:spMkLst>
        </pc:spChg>
        <pc:spChg chg="add del">
          <ac:chgData name="Jacintha Westerink" userId="c1c74fd5-67fa-43d8-8063-0adb3063a5fc" providerId="ADAL" clId="{5A720B15-E602-4B28-A81F-E6559438F3E0}" dt="2021-04-18T18:00:40.454" v="287" actId="26606"/>
          <ac:spMkLst>
            <pc:docMk/>
            <pc:sldMk cId="2905943134" sldId="273"/>
            <ac:spMk id="15" creationId="{2A0E4E09-FC02-4ADC-951A-3FFA90B6FE39}"/>
          </ac:spMkLst>
        </pc:spChg>
        <pc:spChg chg="add del">
          <ac:chgData name="Jacintha Westerink" userId="c1c74fd5-67fa-43d8-8063-0adb3063a5fc" providerId="ADAL" clId="{5A720B15-E602-4B28-A81F-E6559438F3E0}" dt="2021-04-18T18:00:53.503" v="289" actId="26606"/>
          <ac:spMkLst>
            <pc:docMk/>
            <pc:sldMk cId="2905943134" sldId="273"/>
            <ac:spMk id="18" creationId="{0BC9EFE1-D8CB-4668-9980-DB108327A794}"/>
          </ac:spMkLst>
        </pc:spChg>
        <pc:spChg chg="add del">
          <ac:chgData name="Jacintha Westerink" userId="c1c74fd5-67fa-43d8-8063-0adb3063a5fc" providerId="ADAL" clId="{5A720B15-E602-4B28-A81F-E6559438F3E0}" dt="2021-04-18T18:00:53.503" v="289" actId="26606"/>
          <ac:spMkLst>
            <pc:docMk/>
            <pc:sldMk cId="2905943134" sldId="273"/>
            <ac:spMk id="20" creationId="{77DA6D33-2D62-458C-BF5D-DBF612FD557E}"/>
          </ac:spMkLst>
        </pc:spChg>
        <pc:spChg chg="add del">
          <ac:chgData name="Jacintha Westerink" userId="c1c74fd5-67fa-43d8-8063-0adb3063a5fc" providerId="ADAL" clId="{5A720B15-E602-4B28-A81F-E6559438F3E0}" dt="2021-04-18T18:01:12.994" v="291" actId="26606"/>
          <ac:spMkLst>
            <pc:docMk/>
            <pc:sldMk cId="2905943134" sldId="273"/>
            <ac:spMk id="22" creationId="{1DB7C82F-AB7E-4F0C-B829-FA1B9C415180}"/>
          </ac:spMkLst>
        </pc:spChg>
        <pc:spChg chg="add del">
          <ac:chgData name="Jacintha Westerink" userId="c1c74fd5-67fa-43d8-8063-0adb3063a5fc" providerId="ADAL" clId="{5A720B15-E602-4B28-A81F-E6559438F3E0}" dt="2021-04-18T18:01:21.166" v="293" actId="26606"/>
          <ac:spMkLst>
            <pc:docMk/>
            <pc:sldMk cId="2905943134" sldId="273"/>
            <ac:spMk id="24" creationId="{2CCAFB3E-E6E2-4587-A5FC-061F9AED9AF2}"/>
          </ac:spMkLst>
        </pc:spChg>
        <pc:spChg chg="add del">
          <ac:chgData name="Jacintha Westerink" userId="c1c74fd5-67fa-43d8-8063-0adb3063a5fc" providerId="ADAL" clId="{5A720B15-E602-4B28-A81F-E6559438F3E0}" dt="2021-04-18T18:01:21.166" v="293" actId="26606"/>
          <ac:spMkLst>
            <pc:docMk/>
            <pc:sldMk cId="2905943134" sldId="273"/>
            <ac:spMk id="26" creationId="{640086A0-762B-44EE-AA70-A7268A72ACC3}"/>
          </ac:spMkLst>
        </pc:spChg>
        <pc:spChg chg="add">
          <ac:chgData name="Jacintha Westerink" userId="c1c74fd5-67fa-43d8-8063-0adb3063a5fc" providerId="ADAL" clId="{5A720B15-E602-4B28-A81F-E6559438F3E0}" dt="2021-04-18T18:01:21.172" v="294" actId="26606"/>
          <ac:spMkLst>
            <pc:docMk/>
            <pc:sldMk cId="2905943134" sldId="273"/>
            <ac:spMk id="28" creationId="{1DB7C82F-AB7E-4F0C-B829-FA1B9C415180}"/>
          </ac:spMkLst>
        </pc:spChg>
        <pc:picChg chg="add mod">
          <ac:chgData name="Jacintha Westerink" userId="c1c74fd5-67fa-43d8-8063-0adb3063a5fc" providerId="ADAL" clId="{5A720B15-E602-4B28-A81F-E6559438F3E0}" dt="2021-04-18T18:01:25.778" v="295" actId="27614"/>
          <ac:picMkLst>
            <pc:docMk/>
            <pc:sldMk cId="2905943134" sldId="273"/>
            <ac:picMk id="4" creationId="{C3ED62F3-29F5-44F9-8DD3-A0CBD6BA0B71}"/>
          </ac:picMkLst>
        </pc:picChg>
        <pc:picChg chg="add del">
          <ac:chgData name="Jacintha Westerink" userId="c1c74fd5-67fa-43d8-8063-0adb3063a5fc" providerId="ADAL" clId="{5A720B15-E602-4B28-A81F-E6559438F3E0}" dt="2021-04-18T18:00:33.018" v="285" actId="26606"/>
          <ac:picMkLst>
            <pc:docMk/>
            <pc:sldMk cId="2905943134" sldId="273"/>
            <ac:picMk id="11" creationId="{7CBAE1BD-B8E4-4029-8AA2-C77E4FED9864}"/>
          </ac:picMkLst>
        </pc:picChg>
        <pc:picChg chg="add del">
          <ac:chgData name="Jacintha Westerink" userId="c1c74fd5-67fa-43d8-8063-0adb3063a5fc" providerId="ADAL" clId="{5A720B15-E602-4B28-A81F-E6559438F3E0}" dt="2021-04-18T18:00:40.454" v="287" actId="26606"/>
          <ac:picMkLst>
            <pc:docMk/>
            <pc:sldMk cId="2905943134" sldId="273"/>
            <ac:picMk id="16" creationId="{24F266AD-725B-4A9D-B448-4C000F95CB47}"/>
          </ac:picMkLst>
        </pc:picChg>
        <pc:picChg chg="add del">
          <ac:chgData name="Jacintha Westerink" userId="c1c74fd5-67fa-43d8-8063-0adb3063a5fc" providerId="ADAL" clId="{5A720B15-E602-4B28-A81F-E6559438F3E0}" dt="2021-04-18T18:00:53.503" v="289" actId="26606"/>
          <ac:picMkLst>
            <pc:docMk/>
            <pc:sldMk cId="2905943134" sldId="273"/>
            <ac:picMk id="19" creationId="{7CBAE1BD-B8E4-4029-8AA2-C77E4FED9864}"/>
          </ac:picMkLst>
        </pc:picChg>
        <pc:picChg chg="add del">
          <ac:chgData name="Jacintha Westerink" userId="c1c74fd5-67fa-43d8-8063-0adb3063a5fc" providerId="ADAL" clId="{5A720B15-E602-4B28-A81F-E6559438F3E0}" dt="2021-04-18T18:01:21.166" v="293" actId="26606"/>
          <ac:picMkLst>
            <pc:docMk/>
            <pc:sldMk cId="2905943134" sldId="273"/>
            <ac:picMk id="25" creationId="{5975841F-9161-4650-BCE5-20FFE7E29615}"/>
          </ac:picMkLst>
        </pc:picChg>
      </pc:sldChg>
      <pc:sldChg chg="addSp delSp modSp new mod setBg">
        <pc:chgData name="Jacintha Westerink" userId="c1c74fd5-67fa-43d8-8063-0adb3063a5fc" providerId="ADAL" clId="{5A720B15-E602-4B28-A81F-E6559438F3E0}" dt="2021-04-18T18:10:25.222" v="352" actId="26606"/>
        <pc:sldMkLst>
          <pc:docMk/>
          <pc:sldMk cId="3717867752" sldId="274"/>
        </pc:sldMkLst>
        <pc:spChg chg="del">
          <ac:chgData name="Jacintha Westerink" userId="c1c74fd5-67fa-43d8-8063-0adb3063a5fc" providerId="ADAL" clId="{5A720B15-E602-4B28-A81F-E6559438F3E0}" dt="2021-04-18T18:04:46.426" v="301" actId="478"/>
          <ac:spMkLst>
            <pc:docMk/>
            <pc:sldMk cId="3717867752" sldId="274"/>
            <ac:spMk id="2" creationId="{493BCF0A-C123-4E3F-B6B6-FD0CE4253EDD}"/>
          </ac:spMkLst>
        </pc:spChg>
        <pc:spChg chg="add del mod">
          <ac:chgData name="Jacintha Westerink" userId="c1c74fd5-67fa-43d8-8063-0adb3063a5fc" providerId="ADAL" clId="{5A720B15-E602-4B28-A81F-E6559438F3E0}" dt="2021-04-18T18:07:45.012" v="311" actId="478"/>
          <ac:spMkLst>
            <pc:docMk/>
            <pc:sldMk cId="3717867752" sldId="274"/>
            <ac:spMk id="7" creationId="{6B9A3916-1B44-479C-B2F8-971B71ADA2AC}"/>
          </ac:spMkLst>
        </pc:spChg>
        <pc:spChg chg="add del mod">
          <ac:chgData name="Jacintha Westerink" userId="c1c74fd5-67fa-43d8-8063-0adb3063a5fc" providerId="ADAL" clId="{5A720B15-E602-4B28-A81F-E6559438F3E0}" dt="2021-04-18T18:09:41.036" v="330" actId="478"/>
          <ac:spMkLst>
            <pc:docMk/>
            <pc:sldMk cId="3717867752" sldId="274"/>
            <ac:spMk id="12" creationId="{67A81122-E1F7-4DF4-B62E-1D4CF2F046FD}"/>
          </ac:spMkLst>
        </pc:spChg>
        <pc:spChg chg="add del">
          <ac:chgData name="Jacintha Westerink" userId="c1c74fd5-67fa-43d8-8063-0adb3063a5fc" providerId="ADAL" clId="{5A720B15-E602-4B28-A81F-E6559438F3E0}" dt="2021-04-18T18:10:25.222" v="352" actId="26606"/>
          <ac:spMkLst>
            <pc:docMk/>
            <pc:sldMk cId="3717867752" sldId="274"/>
            <ac:spMk id="16" creationId="{4F7B9026-36AD-42E4-B172-8D68F3A339B4}"/>
          </ac:spMkLst>
        </pc:spChg>
        <pc:spChg chg="add del">
          <ac:chgData name="Jacintha Westerink" userId="c1c74fd5-67fa-43d8-8063-0adb3063a5fc" providerId="ADAL" clId="{5A720B15-E602-4B28-A81F-E6559438F3E0}" dt="2021-04-18T18:10:12.636" v="347" actId="26606"/>
          <ac:spMkLst>
            <pc:docMk/>
            <pc:sldMk cId="3717867752" sldId="274"/>
            <ac:spMk id="18" creationId="{BFDC535F-AC0A-417D-96AB-6706BECACD95}"/>
          </ac:spMkLst>
        </pc:spChg>
        <pc:spChg chg="add del">
          <ac:chgData name="Jacintha Westerink" userId="c1c74fd5-67fa-43d8-8063-0adb3063a5fc" providerId="ADAL" clId="{5A720B15-E602-4B28-A81F-E6559438F3E0}" dt="2021-04-18T18:10:12.636" v="347" actId="26606"/>
          <ac:spMkLst>
            <pc:docMk/>
            <pc:sldMk cId="3717867752" sldId="274"/>
            <ac:spMk id="19" creationId="{97AAAF8E-31DB-4148-8FCA-4D8233D691C6}"/>
          </ac:spMkLst>
        </pc:spChg>
        <pc:spChg chg="add del">
          <ac:chgData name="Jacintha Westerink" userId="c1c74fd5-67fa-43d8-8063-0adb3063a5fc" providerId="ADAL" clId="{5A720B15-E602-4B28-A81F-E6559438F3E0}" dt="2021-04-18T18:10:12.636" v="347" actId="26606"/>
          <ac:spMkLst>
            <pc:docMk/>
            <pc:sldMk cId="3717867752" sldId="274"/>
            <ac:spMk id="20" creationId="{AA274328-4774-4DF9-BA53-452565122FBB}"/>
          </ac:spMkLst>
        </pc:spChg>
        <pc:spChg chg="add del">
          <ac:chgData name="Jacintha Westerink" userId="c1c74fd5-67fa-43d8-8063-0adb3063a5fc" providerId="ADAL" clId="{5A720B15-E602-4B28-A81F-E6559438F3E0}" dt="2021-04-18T18:09:51.892" v="335" actId="26606"/>
          <ac:spMkLst>
            <pc:docMk/>
            <pc:sldMk cId="3717867752" sldId="274"/>
            <ac:spMk id="21" creationId="{D2B82E2D-5822-450E-85CC-AE5EDD01ECD9}"/>
          </ac:spMkLst>
        </pc:spChg>
        <pc:spChg chg="add del">
          <ac:chgData name="Jacintha Westerink" userId="c1c74fd5-67fa-43d8-8063-0adb3063a5fc" providerId="ADAL" clId="{5A720B15-E602-4B28-A81F-E6559438F3E0}" dt="2021-04-18T18:10:12.636" v="347" actId="26606"/>
          <ac:spMkLst>
            <pc:docMk/>
            <pc:sldMk cId="3717867752" sldId="274"/>
            <ac:spMk id="22" creationId="{01C7B46D-2FEF-4FAA-915B-8B21A66BB647}"/>
          </ac:spMkLst>
        </pc:spChg>
        <pc:spChg chg="add del">
          <ac:chgData name="Jacintha Westerink" userId="c1c74fd5-67fa-43d8-8063-0adb3063a5fc" providerId="ADAL" clId="{5A720B15-E602-4B28-A81F-E6559438F3E0}" dt="2021-04-18T18:09:58.359" v="337" actId="26606"/>
          <ac:spMkLst>
            <pc:docMk/>
            <pc:sldMk cId="3717867752" sldId="274"/>
            <ac:spMk id="23" creationId="{F52A8B51-0A89-497B-B882-6658E029A3F9}"/>
          </ac:spMkLst>
        </pc:spChg>
        <pc:spChg chg="add del">
          <ac:chgData name="Jacintha Westerink" userId="c1c74fd5-67fa-43d8-8063-0adb3063a5fc" providerId="ADAL" clId="{5A720B15-E602-4B28-A81F-E6559438F3E0}" dt="2021-04-18T18:09:58.359" v="337" actId="26606"/>
          <ac:spMkLst>
            <pc:docMk/>
            <pc:sldMk cId="3717867752" sldId="274"/>
            <ac:spMk id="24" creationId="{56827C3C-D52F-46CE-A441-3CD6A1A6A0A2}"/>
          </ac:spMkLst>
        </pc:spChg>
        <pc:spChg chg="add del">
          <ac:chgData name="Jacintha Westerink" userId="c1c74fd5-67fa-43d8-8063-0adb3063a5fc" providerId="ADAL" clId="{5A720B15-E602-4B28-A81F-E6559438F3E0}" dt="2021-04-18T18:09:58.359" v="337" actId="26606"/>
          <ac:spMkLst>
            <pc:docMk/>
            <pc:sldMk cId="3717867752" sldId="274"/>
            <ac:spMk id="25" creationId="{EB1CEFBF-6F09-4052-862B-E219DA15757E}"/>
          </ac:spMkLst>
        </pc:spChg>
        <pc:spChg chg="add del">
          <ac:chgData name="Jacintha Westerink" userId="c1c74fd5-67fa-43d8-8063-0adb3063a5fc" providerId="ADAL" clId="{5A720B15-E602-4B28-A81F-E6559438F3E0}" dt="2021-04-18T18:10:20.774" v="349" actId="26606"/>
          <ac:spMkLst>
            <pc:docMk/>
            <pc:sldMk cId="3717867752" sldId="274"/>
            <ac:spMk id="26" creationId="{56827C3C-D52F-46CE-A441-3CD6A1A6A0A2}"/>
          </ac:spMkLst>
        </pc:spChg>
        <pc:spChg chg="add del">
          <ac:chgData name="Jacintha Westerink" userId="c1c74fd5-67fa-43d8-8063-0adb3063a5fc" providerId="ADAL" clId="{5A720B15-E602-4B28-A81F-E6559438F3E0}" dt="2021-04-18T18:09:58.359" v="337" actId="26606"/>
          <ac:spMkLst>
            <pc:docMk/>
            <pc:sldMk cId="3717867752" sldId="274"/>
            <ac:spMk id="27" creationId="{BCB5D417-2A71-445D-B4C7-9E814D633D33}"/>
          </ac:spMkLst>
        </pc:spChg>
        <pc:spChg chg="add del">
          <ac:chgData name="Jacintha Westerink" userId="c1c74fd5-67fa-43d8-8063-0adb3063a5fc" providerId="ADAL" clId="{5A720B15-E602-4B28-A81F-E6559438F3E0}" dt="2021-04-18T18:10:20.774" v="349" actId="26606"/>
          <ac:spMkLst>
            <pc:docMk/>
            <pc:sldMk cId="3717867752" sldId="274"/>
            <ac:spMk id="28" creationId="{F52A8B51-0A89-497B-B882-6658E029A3F9}"/>
          </ac:spMkLst>
        </pc:spChg>
        <pc:spChg chg="add del">
          <ac:chgData name="Jacintha Westerink" userId="c1c74fd5-67fa-43d8-8063-0adb3063a5fc" providerId="ADAL" clId="{5A720B15-E602-4B28-A81F-E6559438F3E0}" dt="2021-04-18T18:10:00.049" v="339" actId="26606"/>
          <ac:spMkLst>
            <pc:docMk/>
            <pc:sldMk cId="3717867752" sldId="274"/>
            <ac:spMk id="29" creationId="{BFDC535F-AC0A-417D-96AB-6706BECACD95}"/>
          </ac:spMkLst>
        </pc:spChg>
        <pc:spChg chg="add del">
          <ac:chgData name="Jacintha Westerink" userId="c1c74fd5-67fa-43d8-8063-0adb3063a5fc" providerId="ADAL" clId="{5A720B15-E602-4B28-A81F-E6559438F3E0}" dt="2021-04-18T18:10:00.049" v="339" actId="26606"/>
          <ac:spMkLst>
            <pc:docMk/>
            <pc:sldMk cId="3717867752" sldId="274"/>
            <ac:spMk id="30" creationId="{97AAAF8E-31DB-4148-8FCA-4D8233D691C6}"/>
          </ac:spMkLst>
        </pc:spChg>
        <pc:spChg chg="add del">
          <ac:chgData name="Jacintha Westerink" userId="c1c74fd5-67fa-43d8-8063-0adb3063a5fc" providerId="ADAL" clId="{5A720B15-E602-4B28-A81F-E6559438F3E0}" dt="2021-04-18T18:10:00.049" v="339" actId="26606"/>
          <ac:spMkLst>
            <pc:docMk/>
            <pc:sldMk cId="3717867752" sldId="274"/>
            <ac:spMk id="31" creationId="{AA274328-4774-4DF9-BA53-452565122FBB}"/>
          </ac:spMkLst>
        </pc:spChg>
        <pc:spChg chg="add del">
          <ac:chgData name="Jacintha Westerink" userId="c1c74fd5-67fa-43d8-8063-0adb3063a5fc" providerId="ADAL" clId="{5A720B15-E602-4B28-A81F-E6559438F3E0}" dt="2021-04-18T18:10:00.049" v="339" actId="26606"/>
          <ac:spMkLst>
            <pc:docMk/>
            <pc:sldMk cId="3717867752" sldId="274"/>
            <ac:spMk id="32" creationId="{01C7B46D-2FEF-4FAA-915B-8B21A66BB647}"/>
          </ac:spMkLst>
        </pc:spChg>
        <pc:spChg chg="add del">
          <ac:chgData name="Jacintha Westerink" userId="c1c74fd5-67fa-43d8-8063-0adb3063a5fc" providerId="ADAL" clId="{5A720B15-E602-4B28-A81F-E6559438F3E0}" dt="2021-04-18T18:10:20.774" v="349" actId="26606"/>
          <ac:spMkLst>
            <pc:docMk/>
            <pc:sldMk cId="3717867752" sldId="274"/>
            <ac:spMk id="33" creationId="{EB1CEFBF-6F09-4052-862B-E219DA15757E}"/>
          </ac:spMkLst>
        </pc:spChg>
        <pc:spChg chg="add del">
          <ac:chgData name="Jacintha Westerink" userId="c1c74fd5-67fa-43d8-8063-0adb3063a5fc" providerId="ADAL" clId="{5A720B15-E602-4B28-A81F-E6559438F3E0}" dt="2021-04-18T18:10:04.949" v="341" actId="26606"/>
          <ac:spMkLst>
            <pc:docMk/>
            <pc:sldMk cId="3717867752" sldId="274"/>
            <ac:spMk id="34" creationId="{56827C3C-D52F-46CE-A441-3CD6A1A6A0A2}"/>
          </ac:spMkLst>
        </pc:spChg>
        <pc:spChg chg="add del">
          <ac:chgData name="Jacintha Westerink" userId="c1c74fd5-67fa-43d8-8063-0adb3063a5fc" providerId="ADAL" clId="{5A720B15-E602-4B28-A81F-E6559438F3E0}" dt="2021-04-18T18:10:04.949" v="341" actId="26606"/>
          <ac:spMkLst>
            <pc:docMk/>
            <pc:sldMk cId="3717867752" sldId="274"/>
            <ac:spMk id="35" creationId="{F52A8B51-0A89-497B-B882-6658E029A3F9}"/>
          </ac:spMkLst>
        </pc:spChg>
        <pc:spChg chg="add del">
          <ac:chgData name="Jacintha Westerink" userId="c1c74fd5-67fa-43d8-8063-0adb3063a5fc" providerId="ADAL" clId="{5A720B15-E602-4B28-A81F-E6559438F3E0}" dt="2021-04-18T18:10:04.949" v="341" actId="26606"/>
          <ac:spMkLst>
            <pc:docMk/>
            <pc:sldMk cId="3717867752" sldId="274"/>
            <ac:spMk id="36" creationId="{EB1CEFBF-6F09-4052-862B-E219DA15757E}"/>
          </ac:spMkLst>
        </pc:spChg>
        <pc:spChg chg="add del">
          <ac:chgData name="Jacintha Westerink" userId="c1c74fd5-67fa-43d8-8063-0adb3063a5fc" providerId="ADAL" clId="{5A720B15-E602-4B28-A81F-E6559438F3E0}" dt="2021-04-18T18:10:04.949" v="341" actId="26606"/>
          <ac:spMkLst>
            <pc:docMk/>
            <pc:sldMk cId="3717867752" sldId="274"/>
            <ac:spMk id="37" creationId="{BCB5D417-2A71-445D-B4C7-9E814D633D33}"/>
          </ac:spMkLst>
        </pc:spChg>
        <pc:spChg chg="add del">
          <ac:chgData name="Jacintha Westerink" userId="c1c74fd5-67fa-43d8-8063-0adb3063a5fc" providerId="ADAL" clId="{5A720B15-E602-4B28-A81F-E6559438F3E0}" dt="2021-04-18T18:10:20.774" v="349" actId="26606"/>
          <ac:spMkLst>
            <pc:docMk/>
            <pc:sldMk cId="3717867752" sldId="274"/>
            <ac:spMk id="38" creationId="{BCB5D417-2A71-445D-B4C7-9E814D633D33}"/>
          </ac:spMkLst>
        </pc:spChg>
        <pc:spChg chg="add del">
          <ac:chgData name="Jacintha Westerink" userId="c1c74fd5-67fa-43d8-8063-0adb3063a5fc" providerId="ADAL" clId="{5A720B15-E602-4B28-A81F-E6559438F3E0}" dt="2021-04-18T18:10:07.023" v="343" actId="26606"/>
          <ac:spMkLst>
            <pc:docMk/>
            <pc:sldMk cId="3717867752" sldId="274"/>
            <ac:spMk id="39" creationId="{CFE55B3F-4634-4A41-B146-E6251581E807}"/>
          </ac:spMkLst>
        </pc:spChg>
        <pc:spChg chg="add del">
          <ac:chgData name="Jacintha Westerink" userId="c1c74fd5-67fa-43d8-8063-0adb3063a5fc" providerId="ADAL" clId="{5A720B15-E602-4B28-A81F-E6559438F3E0}" dt="2021-04-18T18:10:07.023" v="343" actId="26606"/>
          <ac:spMkLst>
            <pc:docMk/>
            <pc:sldMk cId="3717867752" sldId="274"/>
            <ac:spMk id="40" creationId="{5CD271E5-55BF-4266-A3A7-CFCC30518840}"/>
          </ac:spMkLst>
        </pc:spChg>
        <pc:spChg chg="add del">
          <ac:chgData name="Jacintha Westerink" userId="c1c74fd5-67fa-43d8-8063-0adb3063a5fc" providerId="ADAL" clId="{5A720B15-E602-4B28-A81F-E6559438F3E0}" dt="2021-04-18T18:10:25.222" v="351" actId="26606"/>
          <ac:spMkLst>
            <pc:docMk/>
            <pc:sldMk cId="3717867752" sldId="274"/>
            <ac:spMk id="41" creationId="{42A4FC2C-047E-45A5-965D-8E1E3BF09BC6}"/>
          </ac:spMkLst>
        </pc:spChg>
        <pc:spChg chg="add">
          <ac:chgData name="Jacintha Westerink" userId="c1c74fd5-67fa-43d8-8063-0adb3063a5fc" providerId="ADAL" clId="{5A720B15-E602-4B28-A81F-E6559438F3E0}" dt="2021-04-18T18:10:25.222" v="352" actId="26606"/>
          <ac:spMkLst>
            <pc:docMk/>
            <pc:sldMk cId="3717867752" sldId="274"/>
            <ac:spMk id="43" creationId="{56827C3C-D52F-46CE-A441-3CD6A1A6A0A2}"/>
          </ac:spMkLst>
        </pc:spChg>
        <pc:spChg chg="add">
          <ac:chgData name="Jacintha Westerink" userId="c1c74fd5-67fa-43d8-8063-0adb3063a5fc" providerId="ADAL" clId="{5A720B15-E602-4B28-A81F-E6559438F3E0}" dt="2021-04-18T18:10:25.222" v="352" actId="26606"/>
          <ac:spMkLst>
            <pc:docMk/>
            <pc:sldMk cId="3717867752" sldId="274"/>
            <ac:spMk id="44" creationId="{F52A8B51-0A89-497B-B882-6658E029A3F9}"/>
          </ac:spMkLst>
        </pc:spChg>
        <pc:spChg chg="add">
          <ac:chgData name="Jacintha Westerink" userId="c1c74fd5-67fa-43d8-8063-0adb3063a5fc" providerId="ADAL" clId="{5A720B15-E602-4B28-A81F-E6559438F3E0}" dt="2021-04-18T18:10:25.222" v="352" actId="26606"/>
          <ac:spMkLst>
            <pc:docMk/>
            <pc:sldMk cId="3717867752" sldId="274"/>
            <ac:spMk id="45" creationId="{EB1CEFBF-6F09-4052-862B-E219DA15757E}"/>
          </ac:spMkLst>
        </pc:spChg>
        <pc:spChg chg="add">
          <ac:chgData name="Jacintha Westerink" userId="c1c74fd5-67fa-43d8-8063-0adb3063a5fc" providerId="ADAL" clId="{5A720B15-E602-4B28-A81F-E6559438F3E0}" dt="2021-04-18T18:10:25.222" v="352" actId="26606"/>
          <ac:spMkLst>
            <pc:docMk/>
            <pc:sldMk cId="3717867752" sldId="274"/>
            <ac:spMk id="46" creationId="{BCB5D417-2A71-445D-B4C7-9E814D633D33}"/>
          </ac:spMkLst>
        </pc:spChg>
        <pc:picChg chg="add del mod ord">
          <ac:chgData name="Jacintha Westerink" userId="c1c74fd5-67fa-43d8-8063-0adb3063a5fc" providerId="ADAL" clId="{5A720B15-E602-4B28-A81F-E6559438F3E0}" dt="2021-04-18T18:09:40.050" v="329" actId="478"/>
          <ac:picMkLst>
            <pc:docMk/>
            <pc:sldMk cId="3717867752" sldId="274"/>
            <ac:picMk id="4" creationId="{89AECE70-128E-405B-AAAB-269294C7CA9B}"/>
          </ac:picMkLst>
        </pc:picChg>
        <pc:picChg chg="add del">
          <ac:chgData name="Jacintha Westerink" userId="c1c74fd5-67fa-43d8-8063-0adb3063a5fc" providerId="ADAL" clId="{5A720B15-E602-4B28-A81F-E6559438F3E0}" dt="2021-04-18T18:07:45.589" v="312" actId="478"/>
          <ac:picMkLst>
            <pc:docMk/>
            <pc:sldMk cId="3717867752" sldId="274"/>
            <ac:picMk id="6" creationId="{1C6D3C66-C2E1-4065-8D00-FC57D5C0806B}"/>
          </ac:picMkLst>
        </pc:picChg>
        <pc:picChg chg="add mod ord">
          <ac:chgData name="Jacintha Westerink" userId="c1c74fd5-67fa-43d8-8063-0adb3063a5fc" providerId="ADAL" clId="{5A720B15-E602-4B28-A81F-E6559438F3E0}" dt="2021-04-18T18:10:25.222" v="352" actId="26606"/>
          <ac:picMkLst>
            <pc:docMk/>
            <pc:sldMk cId="3717867752" sldId="274"/>
            <ac:picMk id="9" creationId="{05DADFD3-B4E1-4C38-AFAA-BB403B8F4256}"/>
          </ac:picMkLst>
        </pc:picChg>
        <pc:picChg chg="add mod ord">
          <ac:chgData name="Jacintha Westerink" userId="c1c74fd5-67fa-43d8-8063-0adb3063a5fc" providerId="ADAL" clId="{5A720B15-E602-4B28-A81F-E6559438F3E0}" dt="2021-04-18T18:10:25.222" v="352" actId="26606"/>
          <ac:picMkLst>
            <pc:docMk/>
            <pc:sldMk cId="3717867752" sldId="274"/>
            <ac:picMk id="11" creationId="{9C6C1718-97E2-4BBA-BE9D-7E39918EF64B}"/>
          </ac:picMkLst>
        </pc:picChg>
        <pc:picChg chg="add mod">
          <ac:chgData name="Jacintha Westerink" userId="c1c74fd5-67fa-43d8-8063-0adb3063a5fc" providerId="ADAL" clId="{5A720B15-E602-4B28-A81F-E6559438F3E0}" dt="2021-04-18T18:10:25.222" v="352" actId="26606"/>
          <ac:picMkLst>
            <pc:docMk/>
            <pc:sldMk cId="3717867752" sldId="274"/>
            <ac:picMk id="14" creationId="{98B2396F-43CB-40BF-8FD1-C546E5FAC8F2}"/>
          </ac:picMkLst>
        </pc:picChg>
      </pc:sldChg>
      <pc:sldChg chg="addSp delSp modSp new mod setBg">
        <pc:chgData name="Jacintha Westerink" userId="c1c74fd5-67fa-43d8-8063-0adb3063a5fc" providerId="ADAL" clId="{5A720B15-E602-4B28-A81F-E6559438F3E0}" dt="2021-04-18T18:16:09.840" v="395" actId="26606"/>
        <pc:sldMkLst>
          <pc:docMk/>
          <pc:sldMk cId="2440377198" sldId="275"/>
        </pc:sldMkLst>
        <pc:spChg chg="del">
          <ac:chgData name="Jacintha Westerink" userId="c1c74fd5-67fa-43d8-8063-0adb3063a5fc" providerId="ADAL" clId="{5A720B15-E602-4B28-A81F-E6559438F3E0}" dt="2021-04-18T18:13:34.621" v="380" actId="478"/>
          <ac:spMkLst>
            <pc:docMk/>
            <pc:sldMk cId="2440377198" sldId="275"/>
            <ac:spMk id="2" creationId="{2011282A-1DBE-45A3-879F-52726AEF0859}"/>
          </ac:spMkLst>
        </pc:spChg>
        <pc:spChg chg="add del">
          <ac:chgData name="Jacintha Westerink" userId="c1c74fd5-67fa-43d8-8063-0adb3063a5fc" providerId="ADAL" clId="{5A720B15-E602-4B28-A81F-E6559438F3E0}" dt="2021-04-18T18:15:23.128" v="388" actId="26606"/>
          <ac:spMkLst>
            <pc:docMk/>
            <pc:sldMk cId="2440377198" sldId="275"/>
            <ac:spMk id="13" creationId="{C96C8BAF-68F3-4B78-B238-35DF5D86560D}"/>
          </ac:spMkLst>
        </pc:spChg>
        <pc:spChg chg="add del">
          <ac:chgData name="Jacintha Westerink" userId="c1c74fd5-67fa-43d8-8063-0adb3063a5fc" providerId="ADAL" clId="{5A720B15-E602-4B28-A81F-E6559438F3E0}" dt="2021-04-18T18:15:44.369" v="392" actId="26606"/>
          <ac:spMkLst>
            <pc:docMk/>
            <pc:sldMk cId="2440377198" sldId="275"/>
            <ac:spMk id="17" creationId="{CE7E7877-F64E-4EEA-B778-138031EFF874}"/>
          </ac:spMkLst>
        </pc:spChg>
        <pc:spChg chg="add del">
          <ac:chgData name="Jacintha Westerink" userId="c1c74fd5-67fa-43d8-8063-0adb3063a5fc" providerId="ADAL" clId="{5A720B15-E602-4B28-A81F-E6559438F3E0}" dt="2021-04-18T18:15:29.384" v="390" actId="26606"/>
          <ac:spMkLst>
            <pc:docMk/>
            <pc:sldMk cId="2440377198" sldId="275"/>
            <ac:spMk id="27" creationId="{BFDC535F-AC0A-417D-96AB-6706BECACD95}"/>
          </ac:spMkLst>
        </pc:spChg>
        <pc:spChg chg="add del">
          <ac:chgData name="Jacintha Westerink" userId="c1c74fd5-67fa-43d8-8063-0adb3063a5fc" providerId="ADAL" clId="{5A720B15-E602-4B28-A81F-E6559438F3E0}" dt="2021-04-18T18:15:29.384" v="390" actId="26606"/>
          <ac:spMkLst>
            <pc:docMk/>
            <pc:sldMk cId="2440377198" sldId="275"/>
            <ac:spMk id="28" creationId="{97AAAF8E-31DB-4148-8FCA-4D8233D691C6}"/>
          </ac:spMkLst>
        </pc:spChg>
        <pc:spChg chg="add del">
          <ac:chgData name="Jacintha Westerink" userId="c1c74fd5-67fa-43d8-8063-0adb3063a5fc" providerId="ADAL" clId="{5A720B15-E602-4B28-A81F-E6559438F3E0}" dt="2021-04-18T18:15:29.384" v="390" actId="26606"/>
          <ac:spMkLst>
            <pc:docMk/>
            <pc:sldMk cId="2440377198" sldId="275"/>
            <ac:spMk id="29" creationId="{AA274328-4774-4DF9-BA53-452565122FBB}"/>
          </ac:spMkLst>
        </pc:spChg>
        <pc:spChg chg="add del">
          <ac:chgData name="Jacintha Westerink" userId="c1c74fd5-67fa-43d8-8063-0adb3063a5fc" providerId="ADAL" clId="{5A720B15-E602-4B28-A81F-E6559438F3E0}" dt="2021-04-18T18:15:29.384" v="390" actId="26606"/>
          <ac:spMkLst>
            <pc:docMk/>
            <pc:sldMk cId="2440377198" sldId="275"/>
            <ac:spMk id="30" creationId="{01C7B46D-2FEF-4FAA-915B-8B21A66BB647}"/>
          </ac:spMkLst>
        </pc:spChg>
        <pc:spChg chg="add del">
          <ac:chgData name="Jacintha Westerink" userId="c1c74fd5-67fa-43d8-8063-0adb3063a5fc" providerId="ADAL" clId="{5A720B15-E602-4B28-A81F-E6559438F3E0}" dt="2021-04-18T18:15:44.369" v="392" actId="26606"/>
          <ac:spMkLst>
            <pc:docMk/>
            <pc:sldMk cId="2440377198" sldId="275"/>
            <ac:spMk id="32" creationId="{AA3CC463-F933-4AC4-86E1-5AC14B0C3163}"/>
          </ac:spMkLst>
        </pc:spChg>
        <pc:spChg chg="add del">
          <ac:chgData name="Jacintha Westerink" userId="c1c74fd5-67fa-43d8-8063-0adb3063a5fc" providerId="ADAL" clId="{5A720B15-E602-4B28-A81F-E6559438F3E0}" dt="2021-04-18T18:15:44.369" v="392" actId="26606"/>
          <ac:spMkLst>
            <pc:docMk/>
            <pc:sldMk cId="2440377198" sldId="275"/>
            <ac:spMk id="33" creationId="{6025D2DB-A12A-44DB-B00E-F4D622329EDD}"/>
          </ac:spMkLst>
        </pc:spChg>
        <pc:spChg chg="add del">
          <ac:chgData name="Jacintha Westerink" userId="c1c74fd5-67fa-43d8-8063-0adb3063a5fc" providerId="ADAL" clId="{5A720B15-E602-4B28-A81F-E6559438F3E0}" dt="2021-04-18T18:15:44.369" v="392" actId="26606"/>
          <ac:spMkLst>
            <pc:docMk/>
            <pc:sldMk cId="2440377198" sldId="275"/>
            <ac:spMk id="34" creationId="{7DD6C4F3-70FD-4F13-919C-702EE4886499}"/>
          </ac:spMkLst>
        </pc:spChg>
        <pc:spChg chg="add del">
          <ac:chgData name="Jacintha Westerink" userId="c1c74fd5-67fa-43d8-8063-0adb3063a5fc" providerId="ADAL" clId="{5A720B15-E602-4B28-A81F-E6559438F3E0}" dt="2021-04-18T18:16:09.840" v="394" actId="26606"/>
          <ac:spMkLst>
            <pc:docMk/>
            <pc:sldMk cId="2440377198" sldId="275"/>
            <ac:spMk id="36" creationId="{799448F2-0E5B-42DA-B2D1-11A14E947BD4}"/>
          </ac:spMkLst>
        </pc:spChg>
        <pc:spChg chg="add del">
          <ac:chgData name="Jacintha Westerink" userId="c1c74fd5-67fa-43d8-8063-0adb3063a5fc" providerId="ADAL" clId="{5A720B15-E602-4B28-A81F-E6559438F3E0}" dt="2021-04-18T18:16:09.840" v="394" actId="26606"/>
          <ac:spMkLst>
            <pc:docMk/>
            <pc:sldMk cId="2440377198" sldId="275"/>
            <ac:spMk id="37" creationId="{4E8A7552-20E1-4F34-ADAB-C1DB6634D47E}"/>
          </ac:spMkLst>
        </pc:spChg>
        <pc:spChg chg="add">
          <ac:chgData name="Jacintha Westerink" userId="c1c74fd5-67fa-43d8-8063-0adb3063a5fc" providerId="ADAL" clId="{5A720B15-E602-4B28-A81F-E6559438F3E0}" dt="2021-04-18T18:16:09.840" v="395" actId="26606"/>
          <ac:spMkLst>
            <pc:docMk/>
            <pc:sldMk cId="2440377198" sldId="275"/>
            <ac:spMk id="39" creationId="{42A4FC2C-047E-45A5-965D-8E1E3BF09BC6}"/>
          </ac:spMkLst>
        </pc:spChg>
        <pc:grpChg chg="add del">
          <ac:chgData name="Jacintha Westerink" userId="c1c74fd5-67fa-43d8-8063-0adb3063a5fc" providerId="ADAL" clId="{5A720B15-E602-4B28-A81F-E6559438F3E0}" dt="2021-04-18T18:15:23.128" v="388" actId="26606"/>
          <ac:grpSpMkLst>
            <pc:docMk/>
            <pc:sldMk cId="2440377198" sldId="275"/>
            <ac:grpSpMk id="15" creationId="{4F4CD6D0-5A87-4BA2-A13A-0E40511C3CFA}"/>
          </ac:grpSpMkLst>
        </pc:grpChg>
        <pc:grpChg chg="add del">
          <ac:chgData name="Jacintha Westerink" userId="c1c74fd5-67fa-43d8-8063-0adb3063a5fc" providerId="ADAL" clId="{5A720B15-E602-4B28-A81F-E6559438F3E0}" dt="2021-04-18T18:15:23.128" v="388" actId="26606"/>
          <ac:grpSpMkLst>
            <pc:docMk/>
            <pc:sldMk cId="2440377198" sldId="275"/>
            <ac:grpSpMk id="19" creationId="{E9537076-EF48-4F72-9164-FD8260D550AC}"/>
          </ac:grpSpMkLst>
        </pc:grpChg>
        <pc:grpChg chg="add del">
          <ac:chgData name="Jacintha Westerink" userId="c1c74fd5-67fa-43d8-8063-0adb3063a5fc" providerId="ADAL" clId="{5A720B15-E602-4B28-A81F-E6559438F3E0}" dt="2021-04-18T18:15:23.128" v="388" actId="26606"/>
          <ac:grpSpMkLst>
            <pc:docMk/>
            <pc:sldMk cId="2440377198" sldId="275"/>
            <ac:grpSpMk id="23" creationId="{6EFC3492-86BD-4D75-B5B4-C2DBFE0BD106}"/>
          </ac:grpSpMkLst>
        </pc:grpChg>
        <pc:picChg chg="add mod ord">
          <ac:chgData name="Jacintha Westerink" userId="c1c74fd5-67fa-43d8-8063-0adb3063a5fc" providerId="ADAL" clId="{5A720B15-E602-4B28-A81F-E6559438F3E0}" dt="2021-04-18T18:16:09.840" v="395" actId="26606"/>
          <ac:picMkLst>
            <pc:docMk/>
            <pc:sldMk cId="2440377198" sldId="275"/>
            <ac:picMk id="4" creationId="{C6CC2426-9B85-4CFA-BCE3-D4313DDC9C1B}"/>
          </ac:picMkLst>
        </pc:picChg>
        <pc:picChg chg="add mod ord">
          <ac:chgData name="Jacintha Westerink" userId="c1c74fd5-67fa-43d8-8063-0adb3063a5fc" providerId="ADAL" clId="{5A720B15-E602-4B28-A81F-E6559438F3E0}" dt="2021-04-18T18:16:09.840" v="395" actId="26606"/>
          <ac:picMkLst>
            <pc:docMk/>
            <pc:sldMk cId="2440377198" sldId="275"/>
            <ac:picMk id="6" creationId="{DE0AD4DC-10E5-4005-AC8C-7AD6B9821CBD}"/>
          </ac:picMkLst>
        </pc:picChg>
        <pc:picChg chg="add mod ord">
          <ac:chgData name="Jacintha Westerink" userId="c1c74fd5-67fa-43d8-8063-0adb3063a5fc" providerId="ADAL" clId="{5A720B15-E602-4B28-A81F-E6559438F3E0}" dt="2021-04-18T18:16:09.840" v="395" actId="26606"/>
          <ac:picMkLst>
            <pc:docMk/>
            <pc:sldMk cId="2440377198" sldId="275"/>
            <ac:picMk id="8" creationId="{E360D48E-ECCD-4233-906F-DFD7525368FB}"/>
          </ac:picMkLst>
        </pc:picChg>
      </pc:sldChg>
      <pc:sldChg chg="new del">
        <pc:chgData name="Jacintha Westerink" userId="c1c74fd5-67fa-43d8-8063-0adb3063a5fc" providerId="ADAL" clId="{5A720B15-E602-4B28-A81F-E6559438F3E0}" dt="2021-04-25T16:03:42.559" v="397" actId="2696"/>
        <pc:sldMkLst>
          <pc:docMk/>
          <pc:sldMk cId="4140565100" sldId="27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D1F7E5-096F-471C-9127-0FAC6BC90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2642153-0F8E-4364-97CF-4FAD9267A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C97E55-7BE7-4B64-A4DF-23FB956E1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25-4-2021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B11C52-BF4D-42B6-AAAA-17F89DA58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0A58DD-9974-4DE8-9E83-964D0AC6F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878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76A1D8-7D87-4B6F-A5A0-51467E3FB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30D1000-DFC3-4941-8730-FE17DA4F7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B695CF-2F85-45AD-9997-5728BBA6B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25-4-2021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4A5AB9-73BE-4ED9-B2D5-53E4A5014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AE370E-4794-4CBA-AE8E-079555745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092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52DDCB9-24E9-45D9-A791-EEB6F5C93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693ECF1-62FC-4273-94C2-5BA449BB3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A7E2FD1-8288-4E74-BD4C-0B2A262EA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25-4-2021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994E52-5D4A-4825-B50D-AA00DEFB0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3DA3C7-45D5-4EC4-A880-C5B40BC8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316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4AC9E0-75CB-4482-AEE0-469C11567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00D8D-87CF-4CE8-9065-A4015137B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D7AAD3-DA9F-4036-A69E-0D409B533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25-4-2021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4124E8-9C36-42C7-A9F9-7959597B0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88744C-CC87-4374-AAAC-268194E3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12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D5AD7-64BC-4545-9A5A-3000348C7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8403732-2FFD-49C1-96A5-22E439908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94838C-BA22-42C3-8A1B-5C3B8A43F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25-4-2021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C7E1B2-8444-4052-8AB4-6A147C3C7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0F0CAD-55DD-4BEE-AEC7-44ED22A4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39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B45760-8FAE-40FF-8DAC-7EF24268F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531023-40B8-4BB0-ADAD-6254E473D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F20855A-7AD8-43D5-8CE5-400C87590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6A0BE5F-E9E3-455F-B81C-E17FB13CF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25-4-2021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91B288C-9D76-4642-9E76-80BD5DE42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B7734C8-624F-429A-9409-A7311873B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7796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599D08-5F74-4ADB-B88C-F7561685A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24E408-925D-4502-B955-5CB4B9020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E30B841-8243-4DFD-A784-1A6BBF569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45C7913-9F44-4729-9F3E-1935E7EEE1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FB6DFD4-BF49-4F47-B23C-524D365D49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02B25BF-26A2-4F9A-A942-AC5305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25-4-2021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03C945F-995D-402E-A1B1-01E17B80C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D73B3BB-A3CD-47C5-932A-68FFD9383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451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7932A7-FB0C-4B6D-8E0D-54EECE6C2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359A21E-D787-483C-B2BE-16D3402B8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25-4-2021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F86EB1E-7BDD-4518-B503-96C9411C3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B39A1F-8A46-4E10-9110-ED9442B3A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750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1EEE784-0F1B-4A0D-85F6-AA85D108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25-4-2021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AE77BD1-0F15-448E-A5CB-2AA48F05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EFCA7DD-8B9F-4893-A09F-B65FBEFA1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824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41657F-230E-4D4D-BBE8-ECD8C209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965E37-28CC-4ED4-B60B-E0D614276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4B84C8C-8385-463C-8CB7-ABB410361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15F4B76-D799-4390-8BEA-292FD6CCC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25-4-2021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09AA774-4660-4958-B61E-9AFAD3835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EBABD7A-55C3-4A69-BDD0-FB998846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8152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D45985-D535-4DCE-A072-C5AA4486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6CCBF0B-F9D9-4D89-BDF3-7A6F9F99F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A68068E-A6AB-47F2-A8DE-CD8AE2731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BBCD9E3-0FB8-406E-BEDB-05D7DCE18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25-4-2021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D1636FA-1B3B-4472-B9AD-766E52131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E5D18BB-8028-44AA-B117-0888C84BB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075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386AD16-C165-4A6F-85FB-0B04996E0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1FA091F-2624-43B6-918A-E27EE04B0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F40D39-1F97-499E-B18F-7516042129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E1CA4-E972-4B73-99BC-0D45036BFF84}" type="datetimeFigureOut">
              <a:rPr lang="nl-NL" smtClean="0"/>
              <a:t>25-4-2021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01959D-7EF7-4D04-B3E4-98848C9BB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9C4E94-E0FA-47D4-8090-62CF4394D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052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BA367E-823A-4C68-96AA-E163C1B2B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4" y="264795"/>
            <a:ext cx="4614001" cy="6096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Accessoire</a:t>
            </a:r>
            <a: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bij</a:t>
            </a:r>
            <a: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persoonlijkheid</a:t>
            </a:r>
            <a:b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Kies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op de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volgende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dia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één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persoonlijkheid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waardoor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je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laat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inspireren</a:t>
            </a:r>
            <a:b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Maak </a:t>
            </a:r>
            <a:r>
              <a:rPr lang="en-US" sz="2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2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accesoire</a:t>
            </a:r>
            <a:r>
              <a:rPr lang="en-US" sz="2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van </a:t>
            </a:r>
            <a:r>
              <a:rPr lang="en-US" sz="2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plantaardige</a:t>
            </a:r>
            <a:r>
              <a:rPr lang="en-US" sz="2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materialen</a:t>
            </a:r>
            <a:r>
              <a:rPr lang="en-US" sz="2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bijvoorbeeld</a:t>
            </a:r>
            <a:r>
              <a:rPr lang="en-US" sz="2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;</a:t>
            </a:r>
            <a:br>
              <a:rPr lang="en-US" sz="2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*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Hoofddeksel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*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Halssnoer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*Tas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*Scepter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*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etc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Gebruik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diverse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technieken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om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uit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te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proberen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;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*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Weven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*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Wikkelen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*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Rijgen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*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lijm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*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draad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etc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etc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,..</a:t>
            </a:r>
            <a:br>
              <a:rPr lang="en-US" sz="1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EA6DBAA-79E4-4CC9-9903-DA59EA33F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1" r="2" b="2"/>
          <a:stretch/>
        </p:blipFill>
        <p:spPr>
          <a:xfrm>
            <a:off x="4657343" y="-1"/>
            <a:ext cx="2829214" cy="218305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F941460-F358-4110-8EE5-BBFCB1ED7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49" r="4" b="17124"/>
          <a:stretch/>
        </p:blipFill>
        <p:spPr>
          <a:xfrm>
            <a:off x="4621436" y="2307628"/>
            <a:ext cx="2825496" cy="224146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427F713-C946-482C-BE78-EA96074E82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27" r="1" b="36528"/>
          <a:stretch/>
        </p:blipFill>
        <p:spPr>
          <a:xfrm>
            <a:off x="7570565" y="10"/>
            <a:ext cx="4614002" cy="338327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F07B24F-6554-417B-AB18-FCCF673F24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946" r="3" b="637"/>
          <a:stretch/>
        </p:blipFill>
        <p:spPr>
          <a:xfrm>
            <a:off x="4653627" y="4616536"/>
            <a:ext cx="2829212" cy="224146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B4F838B-B0C6-48B8-8697-1405062D3A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567" r="1" b="37396"/>
          <a:stretch/>
        </p:blipFill>
        <p:spPr>
          <a:xfrm>
            <a:off x="7570565" y="3474720"/>
            <a:ext cx="4614002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07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797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Freeform: Shape 2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Afbeelding 13" descr="Afbeelding met muur, persoon, verschillend, dezelfde&#10;&#10;Automatisch gegenereerde beschrijving">
            <a:extLst>
              <a:ext uri="{FF2B5EF4-FFF2-40B4-BE49-F238E27FC236}">
                <a16:creationId xmlns:a16="http://schemas.microsoft.com/office/drawing/2014/main" id="{CD938DBC-EB5D-4931-8D14-15F80A92F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81" y="1299989"/>
            <a:ext cx="5462546" cy="430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360D48E-ECCD-4233-906F-DFD752536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8" r="3961" b="-2"/>
          <a:stretch/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E0AD4DC-10E5-4005-AC8C-7AD6B9821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08" r="28002" b="-1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6CC2426-9B85-4CFA-BCE3-D4313DDC9C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76" r="24370" b="-2"/>
          <a:stretch/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77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F94F991-AE9B-491B-855D-BEC81B15A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2" r="-1" b="24711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47744B6-F36C-4DC3-95AA-5FC1A28D0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44" r="21516" b="1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95E843F-8FB6-4003-821D-27DAA40849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9" r="20231" b="-2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15B914F-D699-4258-B297-22358A34C4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08" r="-2" b="24319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76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kleding&#10;&#10;Automatisch gegenereerde beschrijving">
            <a:extLst>
              <a:ext uri="{FF2B5EF4-FFF2-40B4-BE49-F238E27FC236}">
                <a16:creationId xmlns:a16="http://schemas.microsoft.com/office/drawing/2014/main" id="{B33BB150-CD5E-41B2-BF35-1AE058146A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788" r="-1" b="27750"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9" name="Afbeelding 8" descr="Afbeelding met bloem, plant, binnen&#10;&#10;Automatisch gegenereerde beschrijving">
            <a:extLst>
              <a:ext uri="{FF2B5EF4-FFF2-40B4-BE49-F238E27FC236}">
                <a16:creationId xmlns:a16="http://schemas.microsoft.com/office/drawing/2014/main" id="{7893CED0-52B2-45B4-AF04-D454B234F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46" r="-2" b="13796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4" name="Afbeelding 3" descr="Afbeelding met persoon, binnen, bloem, rok&#10;&#10;Automatisch gegenereerde beschrijving">
            <a:extLst>
              <a:ext uri="{FF2B5EF4-FFF2-40B4-BE49-F238E27FC236}">
                <a16:creationId xmlns:a16="http://schemas.microsoft.com/office/drawing/2014/main" id="{09018EA8-C8E7-436B-B83F-0A6853E559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85" r="-1" b="38642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07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5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5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5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 descr="Afbeelding met gras, buiten&#10;&#10;Automatisch gegenereerde beschrijving">
            <a:extLst>
              <a:ext uri="{FF2B5EF4-FFF2-40B4-BE49-F238E27FC236}">
                <a16:creationId xmlns:a16="http://schemas.microsoft.com/office/drawing/2014/main" id="{5AEC9AE5-6116-4042-BD36-F3938A05F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726" y="643467"/>
            <a:ext cx="2618401" cy="5571066"/>
          </a:xfrm>
          <a:prstGeom prst="rect">
            <a:avLst/>
          </a:prstGeom>
        </p:spPr>
      </p:pic>
      <p:sp>
        <p:nvSpPr>
          <p:cNvPr id="71" name="Rectangle 5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buiten, persoon&#10;&#10;Automatisch gegenereerde beschrijving">
            <a:extLst>
              <a:ext uri="{FF2B5EF4-FFF2-40B4-BE49-F238E27FC236}">
                <a16:creationId xmlns:a16="http://schemas.microsoft.com/office/drawing/2014/main" id="{DB8D8893-5678-4DD9-85FD-DDAA96650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788" y="643467"/>
            <a:ext cx="335656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92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4E37485C-7E3B-4CD3-86D9-FA511A48A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750" y="307731"/>
            <a:ext cx="2388588" cy="39976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B655FA-0196-45CA-978A-3D40DB4AF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200" dirty="0" err="1">
                <a:solidFill>
                  <a:srgbClr val="FFFFFF"/>
                </a:solidFill>
              </a:rPr>
              <a:t>Kies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één</a:t>
            </a:r>
            <a:r>
              <a:rPr lang="en-US" sz="3200" dirty="0">
                <a:solidFill>
                  <a:srgbClr val="FFFFFF"/>
                </a:solidFill>
              </a:rPr>
              <a:t> van </a:t>
            </a:r>
            <a:r>
              <a:rPr lang="en-US" sz="3200" dirty="0" err="1">
                <a:solidFill>
                  <a:srgbClr val="FFFFFF"/>
                </a:solidFill>
              </a:rPr>
              <a:t>deze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persoonlijkheden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als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inspiratie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voor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jouw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accesoire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D34DCEC-B40B-49CF-8025-1C87CB41C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2" r="2627" b="6528"/>
          <a:stretch/>
        </p:blipFill>
        <p:spPr>
          <a:xfrm>
            <a:off x="320041" y="834268"/>
            <a:ext cx="2659472" cy="294456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67AAE75-570C-424E-91C3-B2F596EC9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492" y="307731"/>
            <a:ext cx="2291978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582B2FCE-32F9-4824-A944-2D7AE6157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269" y="678787"/>
            <a:ext cx="2648372" cy="330015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684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D2E8C7-7D75-4ED9-8D5F-F2D616B94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/>
              <a:t>Inspiratie </a:t>
            </a:r>
            <a:r>
              <a:rPr lang="en-US" sz="4700" dirty="0" err="1"/>
              <a:t>accessoires</a:t>
            </a:r>
            <a:endParaRPr lang="en-US" sz="4700" dirty="0"/>
          </a:p>
        </p:txBody>
      </p:sp>
      <p:sp>
        <p:nvSpPr>
          <p:cNvPr id="28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 descr="Afbeelding met gras, persoon, buiten, plant&#10;&#10;Automatisch gegenereerde beschrijving">
            <a:extLst>
              <a:ext uri="{FF2B5EF4-FFF2-40B4-BE49-F238E27FC236}">
                <a16:creationId xmlns:a16="http://schemas.microsoft.com/office/drawing/2014/main" id="{C3ED62F3-29F5-44F9-8DD3-A0CBD6BA0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7" r="1" b="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5943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0FDE9A9-52A5-44F6-A121-264EBD7A4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30" b="20656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92B98D7-2B3E-427A-A7ED-4E441B6AE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8" r="-2" b="13163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99C18C1-BD5E-49CF-A48E-2BF198F65B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44" r="-2" b="1018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69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8E98543-1657-4BAF-B50A-9004D9491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6" r="1" b="4234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6D4DB6B-E9C3-44C2-AD98-68252F494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3" r="-1" b="8195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13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0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22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 descr="Afbeelding met binnen, glas, kop, kelk&#10;&#10;Automatisch gegenereerde beschrijving">
            <a:extLst>
              <a:ext uri="{FF2B5EF4-FFF2-40B4-BE49-F238E27FC236}">
                <a16:creationId xmlns:a16="http://schemas.microsoft.com/office/drawing/2014/main" id="{05DADFD3-B4E1-4C38-AFAA-BB403B8F4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7258"/>
          <a:stretch/>
        </p:blipFill>
        <p:spPr>
          <a:xfrm>
            <a:off x="970139" y="965199"/>
            <a:ext cx="2869204" cy="4927601"/>
          </a:xfrm>
          <a:prstGeom prst="rect">
            <a:avLst/>
          </a:prstGeom>
        </p:spPr>
      </p:pic>
      <p:sp>
        <p:nvSpPr>
          <p:cNvPr id="45" name="Rectangle 24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8B2396F-43CB-40BF-8FD1-C546E5FAC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500" y="965199"/>
            <a:ext cx="2809311" cy="4928616"/>
          </a:xfrm>
          <a:prstGeom prst="rect">
            <a:avLst/>
          </a:prstGeom>
        </p:spPr>
      </p:pic>
      <p:sp>
        <p:nvSpPr>
          <p:cNvPr id="46" name="Rectangle 26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fbeelding 10" descr="Afbeelding met buiten, lucht, grond, tetherball&#10;&#10;Automatisch gegenereerde beschrijving">
            <a:extLst>
              <a:ext uri="{FF2B5EF4-FFF2-40B4-BE49-F238E27FC236}">
                <a16:creationId xmlns:a16="http://schemas.microsoft.com/office/drawing/2014/main" id="{9C6C1718-97E2-4BBA-BE9D-7E39918EF6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5" r="-2" b="-2"/>
          <a:stretch/>
        </p:blipFill>
        <p:spPr>
          <a:xfrm>
            <a:off x="8343941" y="974814"/>
            <a:ext cx="2880360" cy="490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67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731773-379F-4967-BF5B-D50442A31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9275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BF2027A-CEA0-4041-9F1E-2334A68F7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00" r="1" b="24480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4A5A3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78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1A00D27-A079-457C-8CCB-43649677F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0063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332B69F-2580-40B0-80C1-D77DFAD4D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6869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8452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6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501BA6F-0CAB-4D72-8C2B-D9B0E4894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101" y="643467"/>
            <a:ext cx="3147652" cy="55710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CCAC450-6190-492F-B8B6-FA826A1DD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53" y="643467"/>
            <a:ext cx="498463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1255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EA5EE79F43864A90BE0CFA6E3ECA81" ma:contentTypeVersion="13" ma:contentTypeDescription="Een nieuw document maken." ma:contentTypeScope="" ma:versionID="672e0355ea726c629b3b101f25a40e0c">
  <xsd:schema xmlns:xsd="http://www.w3.org/2001/XMLSchema" xmlns:xs="http://www.w3.org/2001/XMLSchema" xmlns:p="http://schemas.microsoft.com/office/2006/metadata/properties" xmlns:ns3="58d65de2-08cf-4d08-b0ec-b5bd27343083" xmlns:ns4="d3693f36-3fda-414f-b672-ef748a2c0837" targetNamespace="http://schemas.microsoft.com/office/2006/metadata/properties" ma:root="true" ma:fieldsID="990e1553d204b3a8da398f9a0b8fe410" ns3:_="" ns4:_="">
    <xsd:import namespace="58d65de2-08cf-4d08-b0ec-b5bd27343083"/>
    <xsd:import namespace="d3693f36-3fda-414f-b672-ef748a2c08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d65de2-08cf-4d08-b0ec-b5bd273430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93f36-3fda-414f-b672-ef748a2c08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D202D8-B947-4376-A918-4B0F5E29CEAF}">
  <ds:schemaRefs>
    <ds:schemaRef ds:uri="d3693f36-3fda-414f-b672-ef748a2c0837"/>
    <ds:schemaRef ds:uri="http://schemas.microsoft.com/office/2006/metadata/properties"/>
    <ds:schemaRef ds:uri="http://schemas.openxmlformats.org/package/2006/metadata/core-properties"/>
    <ds:schemaRef ds:uri="58d65de2-08cf-4d08-b0ec-b5bd27343083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7042BCD-BE61-4C02-AF64-1CFA570EEB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A9561E-4F5D-40C4-8B48-7080CA2D60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d65de2-08cf-4d08-b0ec-b5bd27343083"/>
    <ds:schemaRef ds:uri="d3693f36-3fda-414f-b672-ef748a2c08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101</Words>
  <Application>Microsoft Office PowerPoint</Application>
  <PresentationFormat>Breedbeeld</PresentationFormat>
  <Paragraphs>3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Kantoorthema</vt:lpstr>
      <vt:lpstr>        Accessoire bij een persoonlijkheid  Kies op de volgende dia één persoonlijkheid waardoor je je laat inspireren  Maak een accesoire van plantaardige materialen bijvoorbeeld; *Hoofddeksel *Halssnoer *Tas *Scepter *etc   Gebruik diverse technieken om uit te proberen; *Weven, *Wikkelen, *Rijgen, * lijm, * draad,    etc, etc,..     </vt:lpstr>
      <vt:lpstr>Kies één van deze persoonlijkheden als inspiratie voor jouw accesoire</vt:lpstr>
      <vt:lpstr>Inspiratie accessoires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Praktijk opdrachten</dc:title>
  <dc:creator>Jacintha</dc:creator>
  <cp:lastModifiedBy>Jacintha Westerink</cp:lastModifiedBy>
  <cp:revision>3</cp:revision>
  <dcterms:created xsi:type="dcterms:W3CDTF">2020-04-15T07:17:14Z</dcterms:created>
  <dcterms:modified xsi:type="dcterms:W3CDTF">2021-04-25T16:04:27Z</dcterms:modified>
</cp:coreProperties>
</file>